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544" y="-4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9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9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3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3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4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7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0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3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1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6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D03-6C36-8F4A-8BE2-CA09669E074A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3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D9D03-6C36-8F4A-8BE2-CA09669E074A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D9397-3C2C-2449-A87D-8AB7369A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6047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6047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6047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6047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6047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6047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6047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0619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0619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0619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0619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619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0619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619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5191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5191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5191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5191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5191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5191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5191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9763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49763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49763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9763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49763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49763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49763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54335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54335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54335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54335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54335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54335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54335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58907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8907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58907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58907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58907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58907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58907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634793" y="10873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634793" y="11331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634793" y="117883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634793" y="122455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634793" y="127027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634793" y="131599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634793" y="1361718"/>
            <a:ext cx="45720" cy="457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680513" y="108739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680513" y="113311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680513" y="117883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680513" y="122455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680513" y="127027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680513" y="131599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680513" y="1361718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6" name="Group 1455"/>
          <p:cNvGrpSpPr/>
          <p:nvPr/>
        </p:nvGrpSpPr>
        <p:grpSpPr>
          <a:xfrm>
            <a:off x="78323" y="1733193"/>
            <a:ext cx="365760" cy="320040"/>
            <a:chOff x="78323" y="1733193"/>
            <a:chExt cx="365760" cy="320040"/>
          </a:xfrm>
        </p:grpSpPr>
        <p:sp>
          <p:nvSpPr>
            <p:cNvPr id="62" name="Rectangle 61"/>
            <p:cNvSpPr/>
            <p:nvPr/>
          </p:nvSpPr>
          <p:spPr>
            <a:xfrm>
              <a:off x="7832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832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832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832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832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2404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2404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2404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2404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2404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2404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6976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6976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6976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1548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548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6120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6120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6120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692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0692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0692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0692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0692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0692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5264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5264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5264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5264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5264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9836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9836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9836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9836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9836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9836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9836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7" name="Group 1456"/>
          <p:cNvGrpSpPr/>
          <p:nvPr/>
        </p:nvGrpSpPr>
        <p:grpSpPr>
          <a:xfrm>
            <a:off x="445353" y="1733193"/>
            <a:ext cx="365760" cy="320040"/>
            <a:chOff x="445353" y="1733193"/>
            <a:chExt cx="365760" cy="320040"/>
          </a:xfrm>
        </p:grpSpPr>
        <p:sp>
          <p:nvSpPr>
            <p:cNvPr id="116" name="Rectangle 115"/>
            <p:cNvSpPr/>
            <p:nvPr/>
          </p:nvSpPr>
          <p:spPr>
            <a:xfrm>
              <a:off x="4453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453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453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453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453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453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453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910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910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910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910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910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910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4910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5367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367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367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825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825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825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282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282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282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6739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6739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6739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739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6739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6739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739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7196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7196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7196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7196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76539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76539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76539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76539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76539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76539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76539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8" name="Group 1457"/>
          <p:cNvGrpSpPr/>
          <p:nvPr/>
        </p:nvGrpSpPr>
        <p:grpSpPr>
          <a:xfrm>
            <a:off x="811113" y="1733193"/>
            <a:ext cx="365760" cy="320040"/>
            <a:chOff x="811113" y="1733193"/>
            <a:chExt cx="365760" cy="320040"/>
          </a:xfrm>
        </p:grpSpPr>
        <p:sp>
          <p:nvSpPr>
            <p:cNvPr id="173" name="Rectangle 172"/>
            <p:cNvSpPr/>
            <p:nvPr/>
          </p:nvSpPr>
          <p:spPr>
            <a:xfrm>
              <a:off x="8111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8111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8111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111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8111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8568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8568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8568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8568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8568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8568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8568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9025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9025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9482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9482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9939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9939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0397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0397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0397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0397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0397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0397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0854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0854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0854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10854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13115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113115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13115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13115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13115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13115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113115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9" name="Group 1458"/>
          <p:cNvGrpSpPr/>
          <p:nvPr/>
        </p:nvGrpSpPr>
        <p:grpSpPr>
          <a:xfrm>
            <a:off x="1176873" y="1733193"/>
            <a:ext cx="365760" cy="320040"/>
            <a:chOff x="1176873" y="1733193"/>
            <a:chExt cx="365760" cy="320040"/>
          </a:xfrm>
        </p:grpSpPr>
        <p:sp>
          <p:nvSpPr>
            <p:cNvPr id="228" name="Rectangle 227"/>
            <p:cNvSpPr/>
            <p:nvPr/>
          </p:nvSpPr>
          <p:spPr>
            <a:xfrm>
              <a:off x="11768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1768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11768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11768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1768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1768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11768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2225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122259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22259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2225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12225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2225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2225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12683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2683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3140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13140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13597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3597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13597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13597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4054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14054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14054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14054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14054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145119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14511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14511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49691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149691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149691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49691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149691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149691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49691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0" name="Group 1459"/>
          <p:cNvGrpSpPr/>
          <p:nvPr/>
        </p:nvGrpSpPr>
        <p:grpSpPr>
          <a:xfrm>
            <a:off x="1542633" y="1733193"/>
            <a:ext cx="320040" cy="320040"/>
            <a:chOff x="1542633" y="1733193"/>
            <a:chExt cx="320040" cy="320040"/>
          </a:xfrm>
        </p:grpSpPr>
        <p:sp>
          <p:nvSpPr>
            <p:cNvPr id="284" name="Rectangle 283"/>
            <p:cNvSpPr/>
            <p:nvPr/>
          </p:nvSpPr>
          <p:spPr>
            <a:xfrm>
              <a:off x="15426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15426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15426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15426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15426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15426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15426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15883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15883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15883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5883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5883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15883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5883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16340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16340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16340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16797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16797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16797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17255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17255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17255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17712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17712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181695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181695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181695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181695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181695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181695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181695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1" name="Group 1460"/>
          <p:cNvGrpSpPr/>
          <p:nvPr/>
        </p:nvGrpSpPr>
        <p:grpSpPr>
          <a:xfrm>
            <a:off x="1862673" y="1733193"/>
            <a:ext cx="320040" cy="320040"/>
            <a:chOff x="1862673" y="1733193"/>
            <a:chExt cx="320040" cy="320040"/>
          </a:xfrm>
        </p:grpSpPr>
        <p:sp>
          <p:nvSpPr>
            <p:cNvPr id="340" name="Rectangle 339"/>
            <p:cNvSpPr/>
            <p:nvPr/>
          </p:nvSpPr>
          <p:spPr>
            <a:xfrm>
              <a:off x="18626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18626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18626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18626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18626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18626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18626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19083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190839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190839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19083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19083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19083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19083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19541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19541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19998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19998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20455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20455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20912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213699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213699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213699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213699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213699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213699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213699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2" name="Group 1461"/>
          <p:cNvGrpSpPr/>
          <p:nvPr/>
        </p:nvGrpSpPr>
        <p:grpSpPr>
          <a:xfrm>
            <a:off x="2182713" y="1733193"/>
            <a:ext cx="365760" cy="320040"/>
            <a:chOff x="2182713" y="1733193"/>
            <a:chExt cx="365760" cy="320040"/>
          </a:xfrm>
        </p:grpSpPr>
        <p:sp>
          <p:nvSpPr>
            <p:cNvPr id="372" name="Rectangle 371"/>
            <p:cNvSpPr/>
            <p:nvPr/>
          </p:nvSpPr>
          <p:spPr>
            <a:xfrm>
              <a:off x="21827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21827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21827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21827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21827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22284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22284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22284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22284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22284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22284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22284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22741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22741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23198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23198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23655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23655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24113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24113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24113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24113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24113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24570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24570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24570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Rectangle 398"/>
            <p:cNvSpPr/>
            <p:nvPr/>
          </p:nvSpPr>
          <p:spPr>
            <a:xfrm>
              <a:off x="24570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250275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250275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250275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250275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250275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250275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250275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23655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3" name="Group 1462"/>
          <p:cNvGrpSpPr/>
          <p:nvPr/>
        </p:nvGrpSpPr>
        <p:grpSpPr>
          <a:xfrm>
            <a:off x="2549326" y="1733193"/>
            <a:ext cx="365760" cy="320040"/>
            <a:chOff x="2549326" y="1733193"/>
            <a:chExt cx="365760" cy="320040"/>
          </a:xfrm>
        </p:grpSpPr>
        <p:sp>
          <p:nvSpPr>
            <p:cNvPr id="408" name="Rectangle 407"/>
            <p:cNvSpPr/>
            <p:nvPr/>
          </p:nvSpPr>
          <p:spPr>
            <a:xfrm>
              <a:off x="25493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25493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25493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25493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25493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25493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25493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259504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259504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259504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25950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259504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259504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25950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264076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26864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273220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Rectangle 442"/>
            <p:cNvSpPr/>
            <p:nvPr/>
          </p:nvSpPr>
          <p:spPr>
            <a:xfrm>
              <a:off x="27779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27779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Rectangle 444"/>
            <p:cNvSpPr/>
            <p:nvPr/>
          </p:nvSpPr>
          <p:spPr>
            <a:xfrm>
              <a:off x="27779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27779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27779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27779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27779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282364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282364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282364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28236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282364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282364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28236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286936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286936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286936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286936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286936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286936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Rectangle 462"/>
            <p:cNvSpPr/>
            <p:nvPr/>
          </p:nvSpPr>
          <p:spPr>
            <a:xfrm>
              <a:off x="286936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4" name="Group 1463"/>
          <p:cNvGrpSpPr/>
          <p:nvPr/>
        </p:nvGrpSpPr>
        <p:grpSpPr>
          <a:xfrm>
            <a:off x="2915086" y="1733193"/>
            <a:ext cx="228600" cy="320040"/>
            <a:chOff x="2915086" y="1733193"/>
            <a:chExt cx="228600" cy="320040"/>
          </a:xfrm>
        </p:grpSpPr>
        <p:sp>
          <p:nvSpPr>
            <p:cNvPr id="464" name="Rectangle 463"/>
            <p:cNvSpPr/>
            <p:nvPr/>
          </p:nvSpPr>
          <p:spPr>
            <a:xfrm>
              <a:off x="291508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291508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296080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296080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296080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296080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Rectangle 474"/>
            <p:cNvSpPr/>
            <p:nvPr/>
          </p:nvSpPr>
          <p:spPr>
            <a:xfrm>
              <a:off x="296080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Rectangle 475"/>
            <p:cNvSpPr/>
            <p:nvPr/>
          </p:nvSpPr>
          <p:spPr>
            <a:xfrm>
              <a:off x="296080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Rectangle 476"/>
            <p:cNvSpPr/>
            <p:nvPr/>
          </p:nvSpPr>
          <p:spPr>
            <a:xfrm>
              <a:off x="296080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30065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Rectangle 478"/>
            <p:cNvSpPr/>
            <p:nvPr/>
          </p:nvSpPr>
          <p:spPr>
            <a:xfrm>
              <a:off x="30065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Rectangle 479"/>
            <p:cNvSpPr/>
            <p:nvPr/>
          </p:nvSpPr>
          <p:spPr>
            <a:xfrm>
              <a:off x="30065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30065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Rectangle 481"/>
            <p:cNvSpPr/>
            <p:nvPr/>
          </p:nvSpPr>
          <p:spPr>
            <a:xfrm>
              <a:off x="30065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30065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30065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305224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Rectangle 490"/>
            <p:cNvSpPr/>
            <p:nvPr/>
          </p:nvSpPr>
          <p:spPr>
            <a:xfrm>
              <a:off x="30522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Rectangle 512"/>
            <p:cNvSpPr/>
            <p:nvPr/>
          </p:nvSpPr>
          <p:spPr>
            <a:xfrm>
              <a:off x="309796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Rectangle 513"/>
            <p:cNvSpPr/>
            <p:nvPr/>
          </p:nvSpPr>
          <p:spPr>
            <a:xfrm>
              <a:off x="309796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Rectangle 514"/>
            <p:cNvSpPr/>
            <p:nvPr/>
          </p:nvSpPr>
          <p:spPr>
            <a:xfrm>
              <a:off x="309796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Rectangle 515"/>
            <p:cNvSpPr/>
            <p:nvPr/>
          </p:nvSpPr>
          <p:spPr>
            <a:xfrm>
              <a:off x="309796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Rectangle 516"/>
            <p:cNvSpPr/>
            <p:nvPr/>
          </p:nvSpPr>
          <p:spPr>
            <a:xfrm>
              <a:off x="309796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309796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Rectangle 518"/>
            <p:cNvSpPr/>
            <p:nvPr/>
          </p:nvSpPr>
          <p:spPr>
            <a:xfrm>
              <a:off x="309796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5" name="Group 1464"/>
          <p:cNvGrpSpPr/>
          <p:nvPr/>
        </p:nvGrpSpPr>
        <p:grpSpPr>
          <a:xfrm>
            <a:off x="3143686" y="1733193"/>
            <a:ext cx="320040" cy="320040"/>
            <a:chOff x="3143686" y="1733193"/>
            <a:chExt cx="320040" cy="320040"/>
          </a:xfrm>
        </p:grpSpPr>
        <p:sp>
          <p:nvSpPr>
            <p:cNvPr id="524" name="Rectangle 523"/>
            <p:cNvSpPr/>
            <p:nvPr/>
          </p:nvSpPr>
          <p:spPr>
            <a:xfrm>
              <a:off x="314368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314368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Rectangle 530"/>
            <p:cNvSpPr/>
            <p:nvPr/>
          </p:nvSpPr>
          <p:spPr>
            <a:xfrm>
              <a:off x="318940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Rectangle 531"/>
            <p:cNvSpPr/>
            <p:nvPr/>
          </p:nvSpPr>
          <p:spPr>
            <a:xfrm>
              <a:off x="318940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318940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32351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Rectangle 546"/>
            <p:cNvSpPr/>
            <p:nvPr/>
          </p:nvSpPr>
          <p:spPr>
            <a:xfrm>
              <a:off x="32808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332656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332656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332656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332656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332656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Rectangle 552"/>
            <p:cNvSpPr/>
            <p:nvPr/>
          </p:nvSpPr>
          <p:spPr>
            <a:xfrm>
              <a:off x="332656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332656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Rectangle 554"/>
            <p:cNvSpPr/>
            <p:nvPr/>
          </p:nvSpPr>
          <p:spPr>
            <a:xfrm>
              <a:off x="337228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337228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337228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33722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Rectangle 558"/>
            <p:cNvSpPr/>
            <p:nvPr/>
          </p:nvSpPr>
          <p:spPr>
            <a:xfrm>
              <a:off x="337228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Rectangle 559"/>
            <p:cNvSpPr/>
            <p:nvPr/>
          </p:nvSpPr>
          <p:spPr>
            <a:xfrm>
              <a:off x="337228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Rectangle 568"/>
            <p:cNvSpPr/>
            <p:nvPr/>
          </p:nvSpPr>
          <p:spPr>
            <a:xfrm>
              <a:off x="341800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341800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341800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Rectangle 571"/>
            <p:cNvSpPr/>
            <p:nvPr/>
          </p:nvSpPr>
          <p:spPr>
            <a:xfrm>
              <a:off x="341800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341800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Rectangle 573"/>
            <p:cNvSpPr/>
            <p:nvPr/>
          </p:nvSpPr>
          <p:spPr>
            <a:xfrm>
              <a:off x="341800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Rectangle 574"/>
            <p:cNvSpPr/>
            <p:nvPr/>
          </p:nvSpPr>
          <p:spPr>
            <a:xfrm>
              <a:off x="341800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6" name="Group 1465"/>
          <p:cNvGrpSpPr/>
          <p:nvPr/>
        </p:nvGrpSpPr>
        <p:grpSpPr>
          <a:xfrm>
            <a:off x="3463726" y="1733193"/>
            <a:ext cx="365760" cy="320040"/>
            <a:chOff x="3463726" y="1733193"/>
            <a:chExt cx="365760" cy="320040"/>
          </a:xfrm>
        </p:grpSpPr>
        <p:sp>
          <p:nvSpPr>
            <p:cNvPr id="576" name="Rectangle 575"/>
            <p:cNvSpPr/>
            <p:nvPr/>
          </p:nvSpPr>
          <p:spPr>
            <a:xfrm>
              <a:off x="34637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Rectangle 576"/>
            <p:cNvSpPr/>
            <p:nvPr/>
          </p:nvSpPr>
          <p:spPr>
            <a:xfrm>
              <a:off x="34637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Rectangle 577"/>
            <p:cNvSpPr/>
            <p:nvPr/>
          </p:nvSpPr>
          <p:spPr>
            <a:xfrm>
              <a:off x="34637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Rectangle 578"/>
            <p:cNvSpPr/>
            <p:nvPr/>
          </p:nvSpPr>
          <p:spPr>
            <a:xfrm>
              <a:off x="34637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Rectangle 579"/>
            <p:cNvSpPr/>
            <p:nvPr/>
          </p:nvSpPr>
          <p:spPr>
            <a:xfrm>
              <a:off x="34637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Rectangle 580"/>
            <p:cNvSpPr/>
            <p:nvPr/>
          </p:nvSpPr>
          <p:spPr>
            <a:xfrm>
              <a:off x="34637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Rectangle 581"/>
            <p:cNvSpPr/>
            <p:nvPr/>
          </p:nvSpPr>
          <p:spPr>
            <a:xfrm>
              <a:off x="34637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Rectangle 582"/>
            <p:cNvSpPr/>
            <p:nvPr/>
          </p:nvSpPr>
          <p:spPr>
            <a:xfrm>
              <a:off x="350944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Rectangle 583"/>
            <p:cNvSpPr/>
            <p:nvPr/>
          </p:nvSpPr>
          <p:spPr>
            <a:xfrm>
              <a:off x="350944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Rectangle 584"/>
            <p:cNvSpPr/>
            <p:nvPr/>
          </p:nvSpPr>
          <p:spPr>
            <a:xfrm>
              <a:off x="350944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35094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350944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Rectangle 587"/>
            <p:cNvSpPr/>
            <p:nvPr/>
          </p:nvSpPr>
          <p:spPr>
            <a:xfrm>
              <a:off x="350944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35094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Rectangle 592"/>
            <p:cNvSpPr/>
            <p:nvPr/>
          </p:nvSpPr>
          <p:spPr>
            <a:xfrm>
              <a:off x="355516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Rectangle 598"/>
            <p:cNvSpPr/>
            <p:nvPr/>
          </p:nvSpPr>
          <p:spPr>
            <a:xfrm>
              <a:off x="360088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Rectangle 599"/>
            <p:cNvSpPr/>
            <p:nvPr/>
          </p:nvSpPr>
          <p:spPr>
            <a:xfrm>
              <a:off x="36008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Rectangle 600"/>
            <p:cNvSpPr/>
            <p:nvPr/>
          </p:nvSpPr>
          <p:spPr>
            <a:xfrm>
              <a:off x="360088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Rectangle 604"/>
            <p:cNvSpPr/>
            <p:nvPr/>
          </p:nvSpPr>
          <p:spPr>
            <a:xfrm>
              <a:off x="364660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Rectangle 605"/>
            <p:cNvSpPr/>
            <p:nvPr/>
          </p:nvSpPr>
          <p:spPr>
            <a:xfrm>
              <a:off x="364660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Rectangle 607"/>
            <p:cNvSpPr/>
            <p:nvPr/>
          </p:nvSpPr>
          <p:spPr>
            <a:xfrm>
              <a:off x="364660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Rectangle 608"/>
            <p:cNvSpPr/>
            <p:nvPr/>
          </p:nvSpPr>
          <p:spPr>
            <a:xfrm>
              <a:off x="364660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Rectangle 610"/>
            <p:cNvSpPr/>
            <p:nvPr/>
          </p:nvSpPr>
          <p:spPr>
            <a:xfrm>
              <a:off x="36923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Rectangle 611"/>
            <p:cNvSpPr/>
            <p:nvPr/>
          </p:nvSpPr>
          <p:spPr>
            <a:xfrm>
              <a:off x="36923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Rectangle 615"/>
            <p:cNvSpPr/>
            <p:nvPr/>
          </p:nvSpPr>
          <p:spPr>
            <a:xfrm>
              <a:off x="36923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Rectangle 616"/>
            <p:cNvSpPr/>
            <p:nvPr/>
          </p:nvSpPr>
          <p:spPr>
            <a:xfrm>
              <a:off x="36923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Rectangle 617"/>
            <p:cNvSpPr/>
            <p:nvPr/>
          </p:nvSpPr>
          <p:spPr>
            <a:xfrm>
              <a:off x="373804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Rectangle 623"/>
            <p:cNvSpPr/>
            <p:nvPr/>
          </p:nvSpPr>
          <p:spPr>
            <a:xfrm>
              <a:off x="37380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Rectangle 624"/>
            <p:cNvSpPr/>
            <p:nvPr/>
          </p:nvSpPr>
          <p:spPr>
            <a:xfrm>
              <a:off x="378376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378376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Rectangle 626"/>
            <p:cNvSpPr/>
            <p:nvPr/>
          </p:nvSpPr>
          <p:spPr>
            <a:xfrm>
              <a:off x="378376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Rectangle 627"/>
            <p:cNvSpPr/>
            <p:nvPr/>
          </p:nvSpPr>
          <p:spPr>
            <a:xfrm>
              <a:off x="378376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378376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Rectangle 629"/>
            <p:cNvSpPr/>
            <p:nvPr/>
          </p:nvSpPr>
          <p:spPr>
            <a:xfrm>
              <a:off x="378376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Rectangle 630"/>
            <p:cNvSpPr/>
            <p:nvPr/>
          </p:nvSpPr>
          <p:spPr>
            <a:xfrm>
              <a:off x="378376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7" name="Group 1466"/>
          <p:cNvGrpSpPr/>
          <p:nvPr/>
        </p:nvGrpSpPr>
        <p:grpSpPr>
          <a:xfrm>
            <a:off x="3829486" y="1733193"/>
            <a:ext cx="274320" cy="320040"/>
            <a:chOff x="3829486" y="1733193"/>
            <a:chExt cx="274320" cy="320040"/>
          </a:xfrm>
        </p:grpSpPr>
        <p:sp>
          <p:nvSpPr>
            <p:cNvPr id="632" name="Rectangle 631"/>
            <p:cNvSpPr/>
            <p:nvPr/>
          </p:nvSpPr>
          <p:spPr>
            <a:xfrm>
              <a:off x="382948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Rectangle 632"/>
            <p:cNvSpPr/>
            <p:nvPr/>
          </p:nvSpPr>
          <p:spPr>
            <a:xfrm>
              <a:off x="382948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Rectangle 633"/>
            <p:cNvSpPr/>
            <p:nvPr/>
          </p:nvSpPr>
          <p:spPr>
            <a:xfrm>
              <a:off x="382948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38294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Rectangle 635"/>
            <p:cNvSpPr/>
            <p:nvPr/>
          </p:nvSpPr>
          <p:spPr>
            <a:xfrm>
              <a:off x="382948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Rectangle 636"/>
            <p:cNvSpPr/>
            <p:nvPr/>
          </p:nvSpPr>
          <p:spPr>
            <a:xfrm>
              <a:off x="382948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382948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Rectangle 638"/>
            <p:cNvSpPr/>
            <p:nvPr/>
          </p:nvSpPr>
          <p:spPr>
            <a:xfrm>
              <a:off x="387520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Rectangle 639"/>
            <p:cNvSpPr/>
            <p:nvPr/>
          </p:nvSpPr>
          <p:spPr>
            <a:xfrm>
              <a:off x="387520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Rectangle 640"/>
            <p:cNvSpPr/>
            <p:nvPr/>
          </p:nvSpPr>
          <p:spPr>
            <a:xfrm>
              <a:off x="387520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Rectangle 641"/>
            <p:cNvSpPr/>
            <p:nvPr/>
          </p:nvSpPr>
          <p:spPr>
            <a:xfrm>
              <a:off x="387520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Rectangle 642"/>
            <p:cNvSpPr/>
            <p:nvPr/>
          </p:nvSpPr>
          <p:spPr>
            <a:xfrm>
              <a:off x="387520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387520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Rectangle 644"/>
            <p:cNvSpPr/>
            <p:nvPr/>
          </p:nvSpPr>
          <p:spPr>
            <a:xfrm>
              <a:off x="387520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Rectangle 651"/>
            <p:cNvSpPr/>
            <p:nvPr/>
          </p:nvSpPr>
          <p:spPr>
            <a:xfrm>
              <a:off x="39209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Rectangle 658"/>
            <p:cNvSpPr/>
            <p:nvPr/>
          </p:nvSpPr>
          <p:spPr>
            <a:xfrm>
              <a:off x="39666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Rectangle 665"/>
            <p:cNvSpPr/>
            <p:nvPr/>
          </p:nvSpPr>
          <p:spPr>
            <a:xfrm>
              <a:off x="401236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Rectangle 680"/>
            <p:cNvSpPr/>
            <p:nvPr/>
          </p:nvSpPr>
          <p:spPr>
            <a:xfrm>
              <a:off x="405808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Rectangle 681"/>
            <p:cNvSpPr/>
            <p:nvPr/>
          </p:nvSpPr>
          <p:spPr>
            <a:xfrm>
              <a:off x="405808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405808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Rectangle 683"/>
            <p:cNvSpPr/>
            <p:nvPr/>
          </p:nvSpPr>
          <p:spPr>
            <a:xfrm>
              <a:off x="405808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Rectangle 684"/>
            <p:cNvSpPr/>
            <p:nvPr/>
          </p:nvSpPr>
          <p:spPr>
            <a:xfrm>
              <a:off x="405808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Rectangle 685"/>
            <p:cNvSpPr/>
            <p:nvPr/>
          </p:nvSpPr>
          <p:spPr>
            <a:xfrm>
              <a:off x="405808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Rectangle 686"/>
            <p:cNvSpPr/>
            <p:nvPr/>
          </p:nvSpPr>
          <p:spPr>
            <a:xfrm>
              <a:off x="405808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8" name="Group 1467"/>
          <p:cNvGrpSpPr/>
          <p:nvPr/>
        </p:nvGrpSpPr>
        <p:grpSpPr>
          <a:xfrm>
            <a:off x="4103806" y="1733193"/>
            <a:ext cx="365760" cy="320040"/>
            <a:chOff x="4103806" y="1733193"/>
            <a:chExt cx="365760" cy="320040"/>
          </a:xfrm>
        </p:grpSpPr>
        <p:sp>
          <p:nvSpPr>
            <p:cNvPr id="688" name="Rectangle 687"/>
            <p:cNvSpPr/>
            <p:nvPr/>
          </p:nvSpPr>
          <p:spPr>
            <a:xfrm>
              <a:off x="410380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Rectangle 688"/>
            <p:cNvSpPr/>
            <p:nvPr/>
          </p:nvSpPr>
          <p:spPr>
            <a:xfrm>
              <a:off x="410380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Rectangle 689"/>
            <p:cNvSpPr/>
            <p:nvPr/>
          </p:nvSpPr>
          <p:spPr>
            <a:xfrm>
              <a:off x="410380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Rectangle 690"/>
            <p:cNvSpPr/>
            <p:nvPr/>
          </p:nvSpPr>
          <p:spPr>
            <a:xfrm>
              <a:off x="410380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Rectangle 691"/>
            <p:cNvSpPr/>
            <p:nvPr/>
          </p:nvSpPr>
          <p:spPr>
            <a:xfrm>
              <a:off x="410380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Rectangle 692"/>
            <p:cNvSpPr/>
            <p:nvPr/>
          </p:nvSpPr>
          <p:spPr>
            <a:xfrm>
              <a:off x="410380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Rectangle 693"/>
            <p:cNvSpPr/>
            <p:nvPr/>
          </p:nvSpPr>
          <p:spPr>
            <a:xfrm>
              <a:off x="410380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Rectangle 694"/>
            <p:cNvSpPr/>
            <p:nvPr/>
          </p:nvSpPr>
          <p:spPr>
            <a:xfrm>
              <a:off x="41495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Rectangle 695"/>
            <p:cNvSpPr/>
            <p:nvPr/>
          </p:nvSpPr>
          <p:spPr>
            <a:xfrm>
              <a:off x="41495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Rectangle 696"/>
            <p:cNvSpPr/>
            <p:nvPr/>
          </p:nvSpPr>
          <p:spPr>
            <a:xfrm>
              <a:off x="41495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Rectangle 697"/>
            <p:cNvSpPr/>
            <p:nvPr/>
          </p:nvSpPr>
          <p:spPr>
            <a:xfrm>
              <a:off x="41495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Rectangle 698"/>
            <p:cNvSpPr/>
            <p:nvPr/>
          </p:nvSpPr>
          <p:spPr>
            <a:xfrm>
              <a:off x="41495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Rectangle 699"/>
            <p:cNvSpPr/>
            <p:nvPr/>
          </p:nvSpPr>
          <p:spPr>
            <a:xfrm>
              <a:off x="41495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Rectangle 700"/>
            <p:cNvSpPr/>
            <p:nvPr/>
          </p:nvSpPr>
          <p:spPr>
            <a:xfrm>
              <a:off x="41495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Rectangle 702"/>
            <p:cNvSpPr/>
            <p:nvPr/>
          </p:nvSpPr>
          <p:spPr>
            <a:xfrm>
              <a:off x="419524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Rectangle 703"/>
            <p:cNvSpPr/>
            <p:nvPr/>
          </p:nvSpPr>
          <p:spPr>
            <a:xfrm>
              <a:off x="419524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41952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Rectangle 710"/>
            <p:cNvSpPr/>
            <p:nvPr/>
          </p:nvSpPr>
          <p:spPr>
            <a:xfrm>
              <a:off x="424096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Rectangle 711"/>
            <p:cNvSpPr/>
            <p:nvPr/>
          </p:nvSpPr>
          <p:spPr>
            <a:xfrm>
              <a:off x="424096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Rectangle 712"/>
            <p:cNvSpPr/>
            <p:nvPr/>
          </p:nvSpPr>
          <p:spPr>
            <a:xfrm>
              <a:off x="424096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Rectangle 716"/>
            <p:cNvSpPr/>
            <p:nvPr/>
          </p:nvSpPr>
          <p:spPr>
            <a:xfrm>
              <a:off x="428668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Rectangle 717"/>
            <p:cNvSpPr/>
            <p:nvPr/>
          </p:nvSpPr>
          <p:spPr>
            <a:xfrm>
              <a:off x="428668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Rectangle 718"/>
            <p:cNvSpPr/>
            <p:nvPr/>
          </p:nvSpPr>
          <p:spPr>
            <a:xfrm>
              <a:off x="42866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Rectangle 722"/>
            <p:cNvSpPr/>
            <p:nvPr/>
          </p:nvSpPr>
          <p:spPr>
            <a:xfrm>
              <a:off x="433240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Rectangle 723"/>
            <p:cNvSpPr/>
            <p:nvPr/>
          </p:nvSpPr>
          <p:spPr>
            <a:xfrm>
              <a:off x="433240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Rectangle 724"/>
            <p:cNvSpPr/>
            <p:nvPr/>
          </p:nvSpPr>
          <p:spPr>
            <a:xfrm>
              <a:off x="433240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Rectangle 725"/>
            <p:cNvSpPr/>
            <p:nvPr/>
          </p:nvSpPr>
          <p:spPr>
            <a:xfrm>
              <a:off x="433240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Rectangle 726"/>
            <p:cNvSpPr/>
            <p:nvPr/>
          </p:nvSpPr>
          <p:spPr>
            <a:xfrm>
              <a:off x="433240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Rectangle 727"/>
            <p:cNvSpPr/>
            <p:nvPr/>
          </p:nvSpPr>
          <p:spPr>
            <a:xfrm>
              <a:off x="433240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Rectangle 728"/>
            <p:cNvSpPr/>
            <p:nvPr/>
          </p:nvSpPr>
          <p:spPr>
            <a:xfrm>
              <a:off x="433240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Rectangle 729"/>
            <p:cNvSpPr/>
            <p:nvPr/>
          </p:nvSpPr>
          <p:spPr>
            <a:xfrm>
              <a:off x="43781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Rectangle 730"/>
            <p:cNvSpPr/>
            <p:nvPr/>
          </p:nvSpPr>
          <p:spPr>
            <a:xfrm>
              <a:off x="43781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Rectangle 731"/>
            <p:cNvSpPr/>
            <p:nvPr/>
          </p:nvSpPr>
          <p:spPr>
            <a:xfrm>
              <a:off x="43781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Rectangle 732"/>
            <p:cNvSpPr/>
            <p:nvPr/>
          </p:nvSpPr>
          <p:spPr>
            <a:xfrm>
              <a:off x="43781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Rectangle 733"/>
            <p:cNvSpPr/>
            <p:nvPr/>
          </p:nvSpPr>
          <p:spPr>
            <a:xfrm>
              <a:off x="43781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Rectangle 734"/>
            <p:cNvSpPr/>
            <p:nvPr/>
          </p:nvSpPr>
          <p:spPr>
            <a:xfrm>
              <a:off x="43781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Rectangle 735"/>
            <p:cNvSpPr/>
            <p:nvPr/>
          </p:nvSpPr>
          <p:spPr>
            <a:xfrm>
              <a:off x="43781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Rectangle 736"/>
            <p:cNvSpPr/>
            <p:nvPr/>
          </p:nvSpPr>
          <p:spPr>
            <a:xfrm>
              <a:off x="442384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Rectangle 737"/>
            <p:cNvSpPr/>
            <p:nvPr/>
          </p:nvSpPr>
          <p:spPr>
            <a:xfrm>
              <a:off x="442384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Rectangle 738"/>
            <p:cNvSpPr/>
            <p:nvPr/>
          </p:nvSpPr>
          <p:spPr>
            <a:xfrm>
              <a:off x="442384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Rectangle 739"/>
            <p:cNvSpPr/>
            <p:nvPr/>
          </p:nvSpPr>
          <p:spPr>
            <a:xfrm>
              <a:off x="442384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Rectangle 740"/>
            <p:cNvSpPr/>
            <p:nvPr/>
          </p:nvSpPr>
          <p:spPr>
            <a:xfrm>
              <a:off x="442384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Rectangle 741"/>
            <p:cNvSpPr/>
            <p:nvPr/>
          </p:nvSpPr>
          <p:spPr>
            <a:xfrm>
              <a:off x="442384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Rectangle 742"/>
            <p:cNvSpPr/>
            <p:nvPr/>
          </p:nvSpPr>
          <p:spPr>
            <a:xfrm>
              <a:off x="442384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9" name="Group 1468"/>
          <p:cNvGrpSpPr/>
          <p:nvPr/>
        </p:nvGrpSpPr>
        <p:grpSpPr>
          <a:xfrm>
            <a:off x="4469566" y="1733193"/>
            <a:ext cx="365760" cy="320040"/>
            <a:chOff x="4469566" y="1733193"/>
            <a:chExt cx="365760" cy="320040"/>
          </a:xfrm>
        </p:grpSpPr>
        <p:sp>
          <p:nvSpPr>
            <p:cNvPr id="744" name="Rectangle 743"/>
            <p:cNvSpPr/>
            <p:nvPr/>
          </p:nvSpPr>
          <p:spPr>
            <a:xfrm>
              <a:off x="446956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Rectangle 744"/>
            <p:cNvSpPr/>
            <p:nvPr/>
          </p:nvSpPr>
          <p:spPr>
            <a:xfrm>
              <a:off x="446956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Rectangle 745"/>
            <p:cNvSpPr/>
            <p:nvPr/>
          </p:nvSpPr>
          <p:spPr>
            <a:xfrm>
              <a:off x="446956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Rectangle 746"/>
            <p:cNvSpPr/>
            <p:nvPr/>
          </p:nvSpPr>
          <p:spPr>
            <a:xfrm>
              <a:off x="446956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Rectangle 747"/>
            <p:cNvSpPr/>
            <p:nvPr/>
          </p:nvSpPr>
          <p:spPr>
            <a:xfrm>
              <a:off x="446956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Rectangle 748"/>
            <p:cNvSpPr/>
            <p:nvPr/>
          </p:nvSpPr>
          <p:spPr>
            <a:xfrm>
              <a:off x="446956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Rectangle 749"/>
            <p:cNvSpPr/>
            <p:nvPr/>
          </p:nvSpPr>
          <p:spPr>
            <a:xfrm>
              <a:off x="446956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Rectangle 750"/>
            <p:cNvSpPr/>
            <p:nvPr/>
          </p:nvSpPr>
          <p:spPr>
            <a:xfrm>
              <a:off x="451528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Rectangle 751"/>
            <p:cNvSpPr/>
            <p:nvPr/>
          </p:nvSpPr>
          <p:spPr>
            <a:xfrm>
              <a:off x="451528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Rectangle 752"/>
            <p:cNvSpPr/>
            <p:nvPr/>
          </p:nvSpPr>
          <p:spPr>
            <a:xfrm>
              <a:off x="451528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Rectangle 753"/>
            <p:cNvSpPr/>
            <p:nvPr/>
          </p:nvSpPr>
          <p:spPr>
            <a:xfrm>
              <a:off x="45152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Rectangle 754"/>
            <p:cNvSpPr/>
            <p:nvPr/>
          </p:nvSpPr>
          <p:spPr>
            <a:xfrm>
              <a:off x="451528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Rectangle 755"/>
            <p:cNvSpPr/>
            <p:nvPr/>
          </p:nvSpPr>
          <p:spPr>
            <a:xfrm>
              <a:off x="451528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Rectangle 756"/>
            <p:cNvSpPr/>
            <p:nvPr/>
          </p:nvSpPr>
          <p:spPr>
            <a:xfrm>
              <a:off x="451528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Rectangle 758"/>
            <p:cNvSpPr/>
            <p:nvPr/>
          </p:nvSpPr>
          <p:spPr>
            <a:xfrm>
              <a:off x="456100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Rectangle 759"/>
            <p:cNvSpPr/>
            <p:nvPr/>
          </p:nvSpPr>
          <p:spPr>
            <a:xfrm>
              <a:off x="456100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Rectangle 760"/>
            <p:cNvSpPr/>
            <p:nvPr/>
          </p:nvSpPr>
          <p:spPr>
            <a:xfrm>
              <a:off x="456100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Rectangle 766"/>
            <p:cNvSpPr/>
            <p:nvPr/>
          </p:nvSpPr>
          <p:spPr>
            <a:xfrm>
              <a:off x="46067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Rectangle 767"/>
            <p:cNvSpPr/>
            <p:nvPr/>
          </p:nvSpPr>
          <p:spPr>
            <a:xfrm>
              <a:off x="46067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Rectangle 768"/>
            <p:cNvSpPr/>
            <p:nvPr/>
          </p:nvSpPr>
          <p:spPr>
            <a:xfrm>
              <a:off x="46067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Rectangle 774"/>
            <p:cNvSpPr/>
            <p:nvPr/>
          </p:nvSpPr>
          <p:spPr>
            <a:xfrm>
              <a:off x="46524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Rectangle 775"/>
            <p:cNvSpPr/>
            <p:nvPr/>
          </p:nvSpPr>
          <p:spPr>
            <a:xfrm>
              <a:off x="465244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Rectangle 776"/>
            <p:cNvSpPr/>
            <p:nvPr/>
          </p:nvSpPr>
          <p:spPr>
            <a:xfrm>
              <a:off x="465244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Rectangle 778"/>
            <p:cNvSpPr/>
            <p:nvPr/>
          </p:nvSpPr>
          <p:spPr>
            <a:xfrm>
              <a:off x="469816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Rectangle 779"/>
            <p:cNvSpPr/>
            <p:nvPr/>
          </p:nvSpPr>
          <p:spPr>
            <a:xfrm>
              <a:off x="469816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Rectangle 780"/>
            <p:cNvSpPr/>
            <p:nvPr/>
          </p:nvSpPr>
          <p:spPr>
            <a:xfrm>
              <a:off x="469816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Rectangle 781"/>
            <p:cNvSpPr/>
            <p:nvPr/>
          </p:nvSpPr>
          <p:spPr>
            <a:xfrm>
              <a:off x="469816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Rectangle 782"/>
            <p:cNvSpPr/>
            <p:nvPr/>
          </p:nvSpPr>
          <p:spPr>
            <a:xfrm>
              <a:off x="469816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Rectangle 783"/>
            <p:cNvSpPr/>
            <p:nvPr/>
          </p:nvSpPr>
          <p:spPr>
            <a:xfrm>
              <a:off x="469816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Rectangle 784"/>
            <p:cNvSpPr/>
            <p:nvPr/>
          </p:nvSpPr>
          <p:spPr>
            <a:xfrm>
              <a:off x="469816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Rectangle 785"/>
            <p:cNvSpPr/>
            <p:nvPr/>
          </p:nvSpPr>
          <p:spPr>
            <a:xfrm>
              <a:off x="474388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Rectangle 786"/>
            <p:cNvSpPr/>
            <p:nvPr/>
          </p:nvSpPr>
          <p:spPr>
            <a:xfrm>
              <a:off x="474388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Rectangle 787"/>
            <p:cNvSpPr/>
            <p:nvPr/>
          </p:nvSpPr>
          <p:spPr>
            <a:xfrm>
              <a:off x="474388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Rectangle 788"/>
            <p:cNvSpPr/>
            <p:nvPr/>
          </p:nvSpPr>
          <p:spPr>
            <a:xfrm>
              <a:off x="474388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Rectangle 789"/>
            <p:cNvSpPr/>
            <p:nvPr/>
          </p:nvSpPr>
          <p:spPr>
            <a:xfrm>
              <a:off x="474388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Rectangle 790"/>
            <p:cNvSpPr/>
            <p:nvPr/>
          </p:nvSpPr>
          <p:spPr>
            <a:xfrm>
              <a:off x="474388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Rectangle 791"/>
            <p:cNvSpPr/>
            <p:nvPr/>
          </p:nvSpPr>
          <p:spPr>
            <a:xfrm>
              <a:off x="474388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Rectangle 792"/>
            <p:cNvSpPr/>
            <p:nvPr/>
          </p:nvSpPr>
          <p:spPr>
            <a:xfrm>
              <a:off x="478960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Rectangle 793"/>
            <p:cNvSpPr/>
            <p:nvPr/>
          </p:nvSpPr>
          <p:spPr>
            <a:xfrm>
              <a:off x="478960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Rectangle 794"/>
            <p:cNvSpPr/>
            <p:nvPr/>
          </p:nvSpPr>
          <p:spPr>
            <a:xfrm>
              <a:off x="478960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Rectangle 795"/>
            <p:cNvSpPr/>
            <p:nvPr/>
          </p:nvSpPr>
          <p:spPr>
            <a:xfrm>
              <a:off x="478960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Rectangle 796"/>
            <p:cNvSpPr/>
            <p:nvPr/>
          </p:nvSpPr>
          <p:spPr>
            <a:xfrm>
              <a:off x="478960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Rectangle 797"/>
            <p:cNvSpPr/>
            <p:nvPr/>
          </p:nvSpPr>
          <p:spPr>
            <a:xfrm>
              <a:off x="478960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Rectangle 798"/>
            <p:cNvSpPr/>
            <p:nvPr/>
          </p:nvSpPr>
          <p:spPr>
            <a:xfrm>
              <a:off x="478960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0" name="Group 1469"/>
          <p:cNvGrpSpPr/>
          <p:nvPr/>
        </p:nvGrpSpPr>
        <p:grpSpPr>
          <a:xfrm>
            <a:off x="4835326" y="1733193"/>
            <a:ext cx="365760" cy="320040"/>
            <a:chOff x="4835326" y="1733193"/>
            <a:chExt cx="365760" cy="320040"/>
          </a:xfrm>
        </p:grpSpPr>
        <p:sp>
          <p:nvSpPr>
            <p:cNvPr id="801" name="Rectangle 800"/>
            <p:cNvSpPr/>
            <p:nvPr/>
          </p:nvSpPr>
          <p:spPr>
            <a:xfrm>
              <a:off x="48353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Rectangle 801"/>
            <p:cNvSpPr/>
            <p:nvPr/>
          </p:nvSpPr>
          <p:spPr>
            <a:xfrm>
              <a:off x="48353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Rectangle 802"/>
            <p:cNvSpPr/>
            <p:nvPr/>
          </p:nvSpPr>
          <p:spPr>
            <a:xfrm>
              <a:off x="48353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Rectangle 803"/>
            <p:cNvSpPr/>
            <p:nvPr/>
          </p:nvSpPr>
          <p:spPr>
            <a:xfrm>
              <a:off x="48353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Rectangle 804"/>
            <p:cNvSpPr/>
            <p:nvPr/>
          </p:nvSpPr>
          <p:spPr>
            <a:xfrm>
              <a:off x="48353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Rectangle 806"/>
            <p:cNvSpPr/>
            <p:nvPr/>
          </p:nvSpPr>
          <p:spPr>
            <a:xfrm>
              <a:off x="488104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Rectangle 807"/>
            <p:cNvSpPr/>
            <p:nvPr/>
          </p:nvSpPr>
          <p:spPr>
            <a:xfrm>
              <a:off x="488104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Rectangle 808"/>
            <p:cNvSpPr/>
            <p:nvPr/>
          </p:nvSpPr>
          <p:spPr>
            <a:xfrm>
              <a:off x="488104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Rectangle 809"/>
            <p:cNvSpPr/>
            <p:nvPr/>
          </p:nvSpPr>
          <p:spPr>
            <a:xfrm>
              <a:off x="48810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Rectangle 810"/>
            <p:cNvSpPr/>
            <p:nvPr/>
          </p:nvSpPr>
          <p:spPr>
            <a:xfrm>
              <a:off x="488104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Rectangle 811"/>
            <p:cNvSpPr/>
            <p:nvPr/>
          </p:nvSpPr>
          <p:spPr>
            <a:xfrm>
              <a:off x="488104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Rectangle 812"/>
            <p:cNvSpPr/>
            <p:nvPr/>
          </p:nvSpPr>
          <p:spPr>
            <a:xfrm>
              <a:off x="488104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Rectangle 813"/>
            <p:cNvSpPr/>
            <p:nvPr/>
          </p:nvSpPr>
          <p:spPr>
            <a:xfrm>
              <a:off x="492676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Rectangle 819"/>
            <p:cNvSpPr/>
            <p:nvPr/>
          </p:nvSpPr>
          <p:spPr>
            <a:xfrm>
              <a:off x="492676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Rectangle 820"/>
            <p:cNvSpPr/>
            <p:nvPr/>
          </p:nvSpPr>
          <p:spPr>
            <a:xfrm>
              <a:off x="497248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Rectangle 826"/>
            <p:cNvSpPr/>
            <p:nvPr/>
          </p:nvSpPr>
          <p:spPr>
            <a:xfrm>
              <a:off x="497248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Rectangle 827"/>
            <p:cNvSpPr/>
            <p:nvPr/>
          </p:nvSpPr>
          <p:spPr>
            <a:xfrm>
              <a:off x="501820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Rectangle 833"/>
            <p:cNvSpPr/>
            <p:nvPr/>
          </p:nvSpPr>
          <p:spPr>
            <a:xfrm>
              <a:off x="501820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5063926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Rectangle 835"/>
            <p:cNvSpPr/>
            <p:nvPr/>
          </p:nvSpPr>
          <p:spPr>
            <a:xfrm>
              <a:off x="506392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Rectangle 836"/>
            <p:cNvSpPr/>
            <p:nvPr/>
          </p:nvSpPr>
          <p:spPr>
            <a:xfrm>
              <a:off x="506392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Rectangle 837"/>
            <p:cNvSpPr/>
            <p:nvPr/>
          </p:nvSpPr>
          <p:spPr>
            <a:xfrm>
              <a:off x="506392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Rectangle 838"/>
            <p:cNvSpPr/>
            <p:nvPr/>
          </p:nvSpPr>
          <p:spPr>
            <a:xfrm>
              <a:off x="506392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Rectangle 839"/>
            <p:cNvSpPr/>
            <p:nvPr/>
          </p:nvSpPr>
          <p:spPr>
            <a:xfrm>
              <a:off x="506392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Rectangle 840"/>
            <p:cNvSpPr/>
            <p:nvPr/>
          </p:nvSpPr>
          <p:spPr>
            <a:xfrm>
              <a:off x="5063926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Rectangle 842"/>
            <p:cNvSpPr/>
            <p:nvPr/>
          </p:nvSpPr>
          <p:spPr>
            <a:xfrm>
              <a:off x="5109646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Rectangle 843"/>
            <p:cNvSpPr/>
            <p:nvPr/>
          </p:nvSpPr>
          <p:spPr>
            <a:xfrm>
              <a:off x="5109646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Rectangle 844"/>
            <p:cNvSpPr/>
            <p:nvPr/>
          </p:nvSpPr>
          <p:spPr>
            <a:xfrm>
              <a:off x="5109646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Rectangle 845"/>
            <p:cNvSpPr/>
            <p:nvPr/>
          </p:nvSpPr>
          <p:spPr>
            <a:xfrm>
              <a:off x="5109646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Rectangle 846"/>
            <p:cNvSpPr/>
            <p:nvPr/>
          </p:nvSpPr>
          <p:spPr>
            <a:xfrm>
              <a:off x="5109646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Rectangle 848"/>
            <p:cNvSpPr/>
            <p:nvPr/>
          </p:nvSpPr>
          <p:spPr>
            <a:xfrm>
              <a:off x="5155366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Rectangle 849"/>
            <p:cNvSpPr/>
            <p:nvPr/>
          </p:nvSpPr>
          <p:spPr>
            <a:xfrm>
              <a:off x="5155366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Rectangle 850"/>
            <p:cNvSpPr/>
            <p:nvPr/>
          </p:nvSpPr>
          <p:spPr>
            <a:xfrm>
              <a:off x="5155366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Rectangle 851"/>
            <p:cNvSpPr/>
            <p:nvPr/>
          </p:nvSpPr>
          <p:spPr>
            <a:xfrm>
              <a:off x="5155366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Rectangle 852"/>
            <p:cNvSpPr/>
            <p:nvPr/>
          </p:nvSpPr>
          <p:spPr>
            <a:xfrm>
              <a:off x="5155366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Rectangle 853"/>
            <p:cNvSpPr/>
            <p:nvPr/>
          </p:nvSpPr>
          <p:spPr>
            <a:xfrm>
              <a:off x="5155366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Rectangle 854"/>
            <p:cNvSpPr/>
            <p:nvPr/>
          </p:nvSpPr>
          <p:spPr>
            <a:xfrm>
              <a:off x="5155366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1" name="Group 1470"/>
          <p:cNvGrpSpPr/>
          <p:nvPr/>
        </p:nvGrpSpPr>
        <p:grpSpPr>
          <a:xfrm>
            <a:off x="5201105" y="1733193"/>
            <a:ext cx="365760" cy="320040"/>
            <a:chOff x="5201105" y="1733193"/>
            <a:chExt cx="365760" cy="320040"/>
          </a:xfrm>
        </p:grpSpPr>
        <p:sp>
          <p:nvSpPr>
            <p:cNvPr id="856" name="Rectangle 855"/>
            <p:cNvSpPr/>
            <p:nvPr/>
          </p:nvSpPr>
          <p:spPr>
            <a:xfrm>
              <a:off x="520110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Rectangle 856"/>
            <p:cNvSpPr/>
            <p:nvPr/>
          </p:nvSpPr>
          <p:spPr>
            <a:xfrm>
              <a:off x="520110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Rectangle 857"/>
            <p:cNvSpPr/>
            <p:nvPr/>
          </p:nvSpPr>
          <p:spPr>
            <a:xfrm>
              <a:off x="520110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Rectangle 858"/>
            <p:cNvSpPr/>
            <p:nvPr/>
          </p:nvSpPr>
          <p:spPr>
            <a:xfrm>
              <a:off x="520110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Rectangle 859"/>
            <p:cNvSpPr/>
            <p:nvPr/>
          </p:nvSpPr>
          <p:spPr>
            <a:xfrm>
              <a:off x="5201105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Rectangle 860"/>
            <p:cNvSpPr/>
            <p:nvPr/>
          </p:nvSpPr>
          <p:spPr>
            <a:xfrm>
              <a:off x="520110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Rectangle 861"/>
            <p:cNvSpPr/>
            <p:nvPr/>
          </p:nvSpPr>
          <p:spPr>
            <a:xfrm>
              <a:off x="520110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Rectangle 862"/>
            <p:cNvSpPr/>
            <p:nvPr/>
          </p:nvSpPr>
          <p:spPr>
            <a:xfrm>
              <a:off x="524682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Rectangle 863"/>
            <p:cNvSpPr/>
            <p:nvPr/>
          </p:nvSpPr>
          <p:spPr>
            <a:xfrm>
              <a:off x="524682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Rectangle 864"/>
            <p:cNvSpPr/>
            <p:nvPr/>
          </p:nvSpPr>
          <p:spPr>
            <a:xfrm>
              <a:off x="524682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Rectangle 865"/>
            <p:cNvSpPr/>
            <p:nvPr/>
          </p:nvSpPr>
          <p:spPr>
            <a:xfrm>
              <a:off x="524682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Rectangle 866"/>
            <p:cNvSpPr/>
            <p:nvPr/>
          </p:nvSpPr>
          <p:spPr>
            <a:xfrm>
              <a:off x="5246825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Rectangle 867"/>
            <p:cNvSpPr/>
            <p:nvPr/>
          </p:nvSpPr>
          <p:spPr>
            <a:xfrm>
              <a:off x="524682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Rectangle 868"/>
            <p:cNvSpPr/>
            <p:nvPr/>
          </p:nvSpPr>
          <p:spPr>
            <a:xfrm>
              <a:off x="524682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Rectangle 869"/>
            <p:cNvSpPr/>
            <p:nvPr/>
          </p:nvSpPr>
          <p:spPr>
            <a:xfrm>
              <a:off x="529254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Rectangle 872"/>
            <p:cNvSpPr/>
            <p:nvPr/>
          </p:nvSpPr>
          <p:spPr>
            <a:xfrm>
              <a:off x="529254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Rectangle 876"/>
            <p:cNvSpPr/>
            <p:nvPr/>
          </p:nvSpPr>
          <p:spPr>
            <a:xfrm>
              <a:off x="533826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Rectangle 879"/>
            <p:cNvSpPr/>
            <p:nvPr/>
          </p:nvSpPr>
          <p:spPr>
            <a:xfrm>
              <a:off x="533826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Rectangle 883"/>
            <p:cNvSpPr/>
            <p:nvPr/>
          </p:nvSpPr>
          <p:spPr>
            <a:xfrm>
              <a:off x="538398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Rectangle 886"/>
            <p:cNvSpPr/>
            <p:nvPr/>
          </p:nvSpPr>
          <p:spPr>
            <a:xfrm>
              <a:off x="538398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Rectangle 890"/>
            <p:cNvSpPr/>
            <p:nvPr/>
          </p:nvSpPr>
          <p:spPr>
            <a:xfrm>
              <a:off x="542970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Rectangle 891"/>
            <p:cNvSpPr/>
            <p:nvPr/>
          </p:nvSpPr>
          <p:spPr>
            <a:xfrm>
              <a:off x="542970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Rectangle 892"/>
            <p:cNvSpPr/>
            <p:nvPr/>
          </p:nvSpPr>
          <p:spPr>
            <a:xfrm>
              <a:off x="542970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Rectangle 893"/>
            <p:cNvSpPr/>
            <p:nvPr/>
          </p:nvSpPr>
          <p:spPr>
            <a:xfrm>
              <a:off x="542970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Rectangle 898"/>
            <p:cNvSpPr/>
            <p:nvPr/>
          </p:nvSpPr>
          <p:spPr>
            <a:xfrm>
              <a:off x="547542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Rectangle 899"/>
            <p:cNvSpPr/>
            <p:nvPr/>
          </p:nvSpPr>
          <p:spPr>
            <a:xfrm>
              <a:off x="547542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Rectangle 904"/>
            <p:cNvSpPr/>
            <p:nvPr/>
          </p:nvSpPr>
          <p:spPr>
            <a:xfrm>
              <a:off x="5521145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Rectangle 905"/>
            <p:cNvSpPr/>
            <p:nvPr/>
          </p:nvSpPr>
          <p:spPr>
            <a:xfrm>
              <a:off x="5521145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Rectangle 906"/>
            <p:cNvSpPr/>
            <p:nvPr/>
          </p:nvSpPr>
          <p:spPr>
            <a:xfrm>
              <a:off x="5521145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Rectangle 907"/>
            <p:cNvSpPr/>
            <p:nvPr/>
          </p:nvSpPr>
          <p:spPr>
            <a:xfrm>
              <a:off x="5521145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Rectangle 908"/>
            <p:cNvSpPr/>
            <p:nvPr/>
          </p:nvSpPr>
          <p:spPr>
            <a:xfrm>
              <a:off x="5521145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Rectangle 909"/>
            <p:cNvSpPr/>
            <p:nvPr/>
          </p:nvSpPr>
          <p:spPr>
            <a:xfrm>
              <a:off x="5521145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Rectangle 910"/>
            <p:cNvSpPr/>
            <p:nvPr/>
          </p:nvSpPr>
          <p:spPr>
            <a:xfrm>
              <a:off x="5521145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2" name="Group 1471"/>
          <p:cNvGrpSpPr/>
          <p:nvPr/>
        </p:nvGrpSpPr>
        <p:grpSpPr>
          <a:xfrm>
            <a:off x="5566865" y="1733193"/>
            <a:ext cx="365760" cy="365760"/>
            <a:chOff x="5566865" y="1733193"/>
            <a:chExt cx="365760" cy="365760"/>
          </a:xfrm>
        </p:grpSpPr>
        <p:sp>
          <p:nvSpPr>
            <p:cNvPr id="912" name="Rectangle 911"/>
            <p:cNvSpPr/>
            <p:nvPr/>
          </p:nvSpPr>
          <p:spPr>
            <a:xfrm>
              <a:off x="556686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Rectangle 912"/>
            <p:cNvSpPr/>
            <p:nvPr/>
          </p:nvSpPr>
          <p:spPr>
            <a:xfrm>
              <a:off x="556686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Rectangle 913"/>
            <p:cNvSpPr/>
            <p:nvPr/>
          </p:nvSpPr>
          <p:spPr>
            <a:xfrm>
              <a:off x="556686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Rectangle 914"/>
            <p:cNvSpPr/>
            <p:nvPr/>
          </p:nvSpPr>
          <p:spPr>
            <a:xfrm>
              <a:off x="5566865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Rectangle 915"/>
            <p:cNvSpPr/>
            <p:nvPr/>
          </p:nvSpPr>
          <p:spPr>
            <a:xfrm>
              <a:off x="556686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7" name="Rectangle 916"/>
            <p:cNvSpPr/>
            <p:nvPr/>
          </p:nvSpPr>
          <p:spPr>
            <a:xfrm>
              <a:off x="561258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8" name="Rectangle 917"/>
            <p:cNvSpPr/>
            <p:nvPr/>
          </p:nvSpPr>
          <p:spPr>
            <a:xfrm>
              <a:off x="561258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Rectangle 918"/>
            <p:cNvSpPr/>
            <p:nvPr/>
          </p:nvSpPr>
          <p:spPr>
            <a:xfrm>
              <a:off x="561258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Rectangle 919"/>
            <p:cNvSpPr/>
            <p:nvPr/>
          </p:nvSpPr>
          <p:spPr>
            <a:xfrm>
              <a:off x="561258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Rectangle 920"/>
            <p:cNvSpPr/>
            <p:nvPr/>
          </p:nvSpPr>
          <p:spPr>
            <a:xfrm>
              <a:off x="5612585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Rectangle 921"/>
            <p:cNvSpPr/>
            <p:nvPr/>
          </p:nvSpPr>
          <p:spPr>
            <a:xfrm>
              <a:off x="561258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Rectangle 922"/>
            <p:cNvSpPr/>
            <p:nvPr/>
          </p:nvSpPr>
          <p:spPr>
            <a:xfrm>
              <a:off x="561258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Rectangle 923"/>
            <p:cNvSpPr/>
            <p:nvPr/>
          </p:nvSpPr>
          <p:spPr>
            <a:xfrm>
              <a:off x="565830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Rectangle 924"/>
            <p:cNvSpPr/>
            <p:nvPr/>
          </p:nvSpPr>
          <p:spPr>
            <a:xfrm>
              <a:off x="565830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Rectangle 925"/>
            <p:cNvSpPr/>
            <p:nvPr/>
          </p:nvSpPr>
          <p:spPr>
            <a:xfrm>
              <a:off x="570402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Rectangle 926"/>
            <p:cNvSpPr/>
            <p:nvPr/>
          </p:nvSpPr>
          <p:spPr>
            <a:xfrm>
              <a:off x="570402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Rectangle 927"/>
            <p:cNvSpPr/>
            <p:nvPr/>
          </p:nvSpPr>
          <p:spPr>
            <a:xfrm>
              <a:off x="574974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Rectangle 928"/>
            <p:cNvSpPr/>
            <p:nvPr/>
          </p:nvSpPr>
          <p:spPr>
            <a:xfrm>
              <a:off x="574974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Rectangle 929"/>
            <p:cNvSpPr/>
            <p:nvPr/>
          </p:nvSpPr>
          <p:spPr>
            <a:xfrm>
              <a:off x="5795465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Rectangle 930"/>
            <p:cNvSpPr/>
            <p:nvPr/>
          </p:nvSpPr>
          <p:spPr>
            <a:xfrm>
              <a:off x="579546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Rectangle 931"/>
            <p:cNvSpPr/>
            <p:nvPr/>
          </p:nvSpPr>
          <p:spPr>
            <a:xfrm>
              <a:off x="579546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Rectangle 932"/>
            <p:cNvSpPr/>
            <p:nvPr/>
          </p:nvSpPr>
          <p:spPr>
            <a:xfrm>
              <a:off x="579546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Rectangle 933"/>
            <p:cNvSpPr/>
            <p:nvPr/>
          </p:nvSpPr>
          <p:spPr>
            <a:xfrm>
              <a:off x="5795465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Rectangle 934"/>
            <p:cNvSpPr/>
            <p:nvPr/>
          </p:nvSpPr>
          <p:spPr>
            <a:xfrm>
              <a:off x="579546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Rectangle 935"/>
            <p:cNvSpPr/>
            <p:nvPr/>
          </p:nvSpPr>
          <p:spPr>
            <a:xfrm>
              <a:off x="5795465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Rectangle 936"/>
            <p:cNvSpPr/>
            <p:nvPr/>
          </p:nvSpPr>
          <p:spPr>
            <a:xfrm>
              <a:off x="5841185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Rectangle 937"/>
            <p:cNvSpPr/>
            <p:nvPr/>
          </p:nvSpPr>
          <p:spPr>
            <a:xfrm>
              <a:off x="5841185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Rectangle 938"/>
            <p:cNvSpPr/>
            <p:nvPr/>
          </p:nvSpPr>
          <p:spPr>
            <a:xfrm>
              <a:off x="5841185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Rectangle 939"/>
            <p:cNvSpPr/>
            <p:nvPr/>
          </p:nvSpPr>
          <p:spPr>
            <a:xfrm>
              <a:off x="5841185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Rectangle 940"/>
            <p:cNvSpPr/>
            <p:nvPr/>
          </p:nvSpPr>
          <p:spPr>
            <a:xfrm>
              <a:off x="584118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" name="Rectangle 941"/>
            <p:cNvSpPr/>
            <p:nvPr/>
          </p:nvSpPr>
          <p:spPr>
            <a:xfrm>
              <a:off x="5886905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Rectangle 942"/>
            <p:cNvSpPr/>
            <p:nvPr/>
          </p:nvSpPr>
          <p:spPr>
            <a:xfrm>
              <a:off x="5886905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Rectangle 943"/>
            <p:cNvSpPr/>
            <p:nvPr/>
          </p:nvSpPr>
          <p:spPr>
            <a:xfrm>
              <a:off x="5886905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Rectangle 944"/>
            <p:cNvSpPr/>
            <p:nvPr/>
          </p:nvSpPr>
          <p:spPr>
            <a:xfrm>
              <a:off x="5886905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Rectangle 945"/>
            <p:cNvSpPr/>
            <p:nvPr/>
          </p:nvSpPr>
          <p:spPr>
            <a:xfrm>
              <a:off x="5886905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Rectangle 946"/>
            <p:cNvSpPr/>
            <p:nvPr/>
          </p:nvSpPr>
          <p:spPr>
            <a:xfrm>
              <a:off x="5886905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Rectangle 947"/>
            <p:cNvSpPr/>
            <p:nvPr/>
          </p:nvSpPr>
          <p:spPr>
            <a:xfrm>
              <a:off x="5886905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Rectangle 948"/>
            <p:cNvSpPr/>
            <p:nvPr/>
          </p:nvSpPr>
          <p:spPr>
            <a:xfrm>
              <a:off x="5749745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Rectangle 949"/>
            <p:cNvSpPr/>
            <p:nvPr/>
          </p:nvSpPr>
          <p:spPr>
            <a:xfrm>
              <a:off x="5749745" y="20532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Rectangle 950"/>
            <p:cNvSpPr/>
            <p:nvPr/>
          </p:nvSpPr>
          <p:spPr>
            <a:xfrm>
              <a:off x="5795465" y="20532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3" name="Group 1482"/>
          <p:cNvGrpSpPr/>
          <p:nvPr/>
        </p:nvGrpSpPr>
        <p:grpSpPr>
          <a:xfrm>
            <a:off x="5926133" y="1733193"/>
            <a:ext cx="365760" cy="320040"/>
            <a:chOff x="5926133" y="1733193"/>
            <a:chExt cx="365760" cy="320040"/>
          </a:xfrm>
        </p:grpSpPr>
        <p:sp>
          <p:nvSpPr>
            <p:cNvPr id="952" name="Rectangle 951"/>
            <p:cNvSpPr/>
            <p:nvPr/>
          </p:nvSpPr>
          <p:spPr>
            <a:xfrm>
              <a:off x="59261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Rectangle 952"/>
            <p:cNvSpPr/>
            <p:nvPr/>
          </p:nvSpPr>
          <p:spPr>
            <a:xfrm>
              <a:off x="59261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Rectangle 953"/>
            <p:cNvSpPr/>
            <p:nvPr/>
          </p:nvSpPr>
          <p:spPr>
            <a:xfrm>
              <a:off x="59261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Rectangle 954"/>
            <p:cNvSpPr/>
            <p:nvPr/>
          </p:nvSpPr>
          <p:spPr>
            <a:xfrm>
              <a:off x="59261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Rectangle 955"/>
            <p:cNvSpPr/>
            <p:nvPr/>
          </p:nvSpPr>
          <p:spPr>
            <a:xfrm>
              <a:off x="59261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Rectangle 956"/>
            <p:cNvSpPr/>
            <p:nvPr/>
          </p:nvSpPr>
          <p:spPr>
            <a:xfrm>
              <a:off x="59261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Rectangle 957"/>
            <p:cNvSpPr/>
            <p:nvPr/>
          </p:nvSpPr>
          <p:spPr>
            <a:xfrm>
              <a:off x="59261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Rectangle 958"/>
            <p:cNvSpPr/>
            <p:nvPr/>
          </p:nvSpPr>
          <p:spPr>
            <a:xfrm>
              <a:off x="59718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Rectangle 959"/>
            <p:cNvSpPr/>
            <p:nvPr/>
          </p:nvSpPr>
          <p:spPr>
            <a:xfrm>
              <a:off x="59718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Rectangle 960"/>
            <p:cNvSpPr/>
            <p:nvPr/>
          </p:nvSpPr>
          <p:spPr>
            <a:xfrm>
              <a:off x="59718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Rectangle 961"/>
            <p:cNvSpPr/>
            <p:nvPr/>
          </p:nvSpPr>
          <p:spPr>
            <a:xfrm>
              <a:off x="59718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Rectangle 962"/>
            <p:cNvSpPr/>
            <p:nvPr/>
          </p:nvSpPr>
          <p:spPr>
            <a:xfrm>
              <a:off x="59718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Rectangle 963"/>
            <p:cNvSpPr/>
            <p:nvPr/>
          </p:nvSpPr>
          <p:spPr>
            <a:xfrm>
              <a:off x="59718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5" name="Rectangle 964"/>
            <p:cNvSpPr/>
            <p:nvPr/>
          </p:nvSpPr>
          <p:spPr>
            <a:xfrm>
              <a:off x="59718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Rectangle 965"/>
            <p:cNvSpPr/>
            <p:nvPr/>
          </p:nvSpPr>
          <p:spPr>
            <a:xfrm>
              <a:off x="60175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Rectangle 968"/>
            <p:cNvSpPr/>
            <p:nvPr/>
          </p:nvSpPr>
          <p:spPr>
            <a:xfrm>
              <a:off x="60175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Rectangle 972"/>
            <p:cNvSpPr/>
            <p:nvPr/>
          </p:nvSpPr>
          <p:spPr>
            <a:xfrm>
              <a:off x="60632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Rectangle 975"/>
            <p:cNvSpPr/>
            <p:nvPr/>
          </p:nvSpPr>
          <p:spPr>
            <a:xfrm>
              <a:off x="60632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7" name="Rectangle 976"/>
            <p:cNvSpPr/>
            <p:nvPr/>
          </p:nvSpPr>
          <p:spPr>
            <a:xfrm>
              <a:off x="60632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Rectangle 979"/>
            <p:cNvSpPr/>
            <p:nvPr/>
          </p:nvSpPr>
          <p:spPr>
            <a:xfrm>
              <a:off x="61090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3" name="Rectangle 982"/>
            <p:cNvSpPr/>
            <p:nvPr/>
          </p:nvSpPr>
          <p:spPr>
            <a:xfrm>
              <a:off x="61090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4" name="Rectangle 983"/>
            <p:cNvSpPr/>
            <p:nvPr/>
          </p:nvSpPr>
          <p:spPr>
            <a:xfrm>
              <a:off x="61090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5" name="Rectangle 984"/>
            <p:cNvSpPr/>
            <p:nvPr/>
          </p:nvSpPr>
          <p:spPr>
            <a:xfrm>
              <a:off x="61090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7" name="Rectangle 986"/>
            <p:cNvSpPr/>
            <p:nvPr/>
          </p:nvSpPr>
          <p:spPr>
            <a:xfrm>
              <a:off x="61547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8" name="Rectangle 987"/>
            <p:cNvSpPr/>
            <p:nvPr/>
          </p:nvSpPr>
          <p:spPr>
            <a:xfrm>
              <a:off x="61547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9" name="Rectangle 988"/>
            <p:cNvSpPr/>
            <p:nvPr/>
          </p:nvSpPr>
          <p:spPr>
            <a:xfrm>
              <a:off x="61547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0" name="Rectangle 989"/>
            <p:cNvSpPr/>
            <p:nvPr/>
          </p:nvSpPr>
          <p:spPr>
            <a:xfrm>
              <a:off x="61547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Rectangle 991"/>
            <p:cNvSpPr/>
            <p:nvPr/>
          </p:nvSpPr>
          <p:spPr>
            <a:xfrm>
              <a:off x="61547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3" name="Rectangle 992"/>
            <p:cNvSpPr/>
            <p:nvPr/>
          </p:nvSpPr>
          <p:spPr>
            <a:xfrm>
              <a:off x="61547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5" name="Rectangle 994"/>
            <p:cNvSpPr/>
            <p:nvPr/>
          </p:nvSpPr>
          <p:spPr>
            <a:xfrm>
              <a:off x="62004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6" name="Rectangle 995"/>
            <p:cNvSpPr/>
            <p:nvPr/>
          </p:nvSpPr>
          <p:spPr>
            <a:xfrm>
              <a:off x="62004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0" name="Rectangle 999"/>
            <p:cNvSpPr/>
            <p:nvPr/>
          </p:nvSpPr>
          <p:spPr>
            <a:xfrm>
              <a:off x="62004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1" name="Rectangle 1000"/>
            <p:cNvSpPr/>
            <p:nvPr/>
          </p:nvSpPr>
          <p:spPr>
            <a:xfrm>
              <a:off x="624617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2" name="Rectangle 1001"/>
            <p:cNvSpPr/>
            <p:nvPr/>
          </p:nvSpPr>
          <p:spPr>
            <a:xfrm>
              <a:off x="624617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3" name="Rectangle 1002"/>
            <p:cNvSpPr/>
            <p:nvPr/>
          </p:nvSpPr>
          <p:spPr>
            <a:xfrm>
              <a:off x="624617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4" name="Rectangle 1003"/>
            <p:cNvSpPr/>
            <p:nvPr/>
          </p:nvSpPr>
          <p:spPr>
            <a:xfrm>
              <a:off x="624617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5" name="Rectangle 1004"/>
            <p:cNvSpPr/>
            <p:nvPr/>
          </p:nvSpPr>
          <p:spPr>
            <a:xfrm>
              <a:off x="624617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6" name="Rectangle 1005"/>
            <p:cNvSpPr/>
            <p:nvPr/>
          </p:nvSpPr>
          <p:spPr>
            <a:xfrm>
              <a:off x="624617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7" name="Rectangle 1006"/>
            <p:cNvSpPr/>
            <p:nvPr/>
          </p:nvSpPr>
          <p:spPr>
            <a:xfrm>
              <a:off x="624617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5" name="Group 1484"/>
          <p:cNvGrpSpPr/>
          <p:nvPr/>
        </p:nvGrpSpPr>
        <p:grpSpPr>
          <a:xfrm>
            <a:off x="6291893" y="1733193"/>
            <a:ext cx="365760" cy="320040"/>
            <a:chOff x="6291893" y="1733193"/>
            <a:chExt cx="365760" cy="320040"/>
          </a:xfrm>
        </p:grpSpPr>
        <p:sp>
          <p:nvSpPr>
            <p:cNvPr id="1009" name="Rectangle 1008"/>
            <p:cNvSpPr/>
            <p:nvPr/>
          </p:nvSpPr>
          <p:spPr>
            <a:xfrm>
              <a:off x="629189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0" name="Rectangle 1009"/>
            <p:cNvSpPr/>
            <p:nvPr/>
          </p:nvSpPr>
          <p:spPr>
            <a:xfrm>
              <a:off x="629189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3" name="Rectangle 1012"/>
            <p:cNvSpPr/>
            <p:nvPr/>
          </p:nvSpPr>
          <p:spPr>
            <a:xfrm>
              <a:off x="62918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5" name="Rectangle 1014"/>
            <p:cNvSpPr/>
            <p:nvPr/>
          </p:nvSpPr>
          <p:spPr>
            <a:xfrm>
              <a:off x="63376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6" name="Rectangle 1015"/>
            <p:cNvSpPr/>
            <p:nvPr/>
          </p:nvSpPr>
          <p:spPr>
            <a:xfrm>
              <a:off x="63376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7" name="Rectangle 1016"/>
            <p:cNvSpPr/>
            <p:nvPr/>
          </p:nvSpPr>
          <p:spPr>
            <a:xfrm>
              <a:off x="63376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8" name="Rectangle 1017"/>
            <p:cNvSpPr/>
            <p:nvPr/>
          </p:nvSpPr>
          <p:spPr>
            <a:xfrm>
              <a:off x="63376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0" name="Rectangle 1019"/>
            <p:cNvSpPr/>
            <p:nvPr/>
          </p:nvSpPr>
          <p:spPr>
            <a:xfrm>
              <a:off x="63376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1" name="Rectangle 1020"/>
            <p:cNvSpPr/>
            <p:nvPr/>
          </p:nvSpPr>
          <p:spPr>
            <a:xfrm>
              <a:off x="63376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2" name="Rectangle 1021"/>
            <p:cNvSpPr/>
            <p:nvPr/>
          </p:nvSpPr>
          <p:spPr>
            <a:xfrm>
              <a:off x="63833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Rectangle 1024"/>
            <p:cNvSpPr/>
            <p:nvPr/>
          </p:nvSpPr>
          <p:spPr>
            <a:xfrm>
              <a:off x="63833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Rectangle 1027"/>
            <p:cNvSpPr/>
            <p:nvPr/>
          </p:nvSpPr>
          <p:spPr>
            <a:xfrm>
              <a:off x="63833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Rectangle 1028"/>
            <p:cNvSpPr/>
            <p:nvPr/>
          </p:nvSpPr>
          <p:spPr>
            <a:xfrm>
              <a:off x="64290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Rectangle 1031"/>
            <p:cNvSpPr/>
            <p:nvPr/>
          </p:nvSpPr>
          <p:spPr>
            <a:xfrm>
              <a:off x="64290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/>
            <p:cNvSpPr/>
            <p:nvPr/>
          </p:nvSpPr>
          <p:spPr>
            <a:xfrm>
              <a:off x="642905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Rectangle 1035"/>
            <p:cNvSpPr/>
            <p:nvPr/>
          </p:nvSpPr>
          <p:spPr>
            <a:xfrm>
              <a:off x="64747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Rectangle 1038"/>
            <p:cNvSpPr/>
            <p:nvPr/>
          </p:nvSpPr>
          <p:spPr>
            <a:xfrm>
              <a:off x="64747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Rectangle 1041"/>
            <p:cNvSpPr/>
            <p:nvPr/>
          </p:nvSpPr>
          <p:spPr>
            <a:xfrm>
              <a:off x="64747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Rectangle 1042"/>
            <p:cNvSpPr/>
            <p:nvPr/>
          </p:nvSpPr>
          <p:spPr>
            <a:xfrm>
              <a:off x="65204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Rectangle 1043"/>
            <p:cNvSpPr/>
            <p:nvPr/>
          </p:nvSpPr>
          <p:spPr>
            <a:xfrm>
              <a:off x="652049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Rectangle 1045"/>
            <p:cNvSpPr/>
            <p:nvPr/>
          </p:nvSpPr>
          <p:spPr>
            <a:xfrm>
              <a:off x="652049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Rectangle 1046"/>
            <p:cNvSpPr/>
            <p:nvPr/>
          </p:nvSpPr>
          <p:spPr>
            <a:xfrm>
              <a:off x="65204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Rectangle 1047"/>
            <p:cNvSpPr/>
            <p:nvPr/>
          </p:nvSpPr>
          <p:spPr>
            <a:xfrm>
              <a:off x="65204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Rectangle 1048"/>
            <p:cNvSpPr/>
            <p:nvPr/>
          </p:nvSpPr>
          <p:spPr>
            <a:xfrm>
              <a:off x="65204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Rectangle 1050"/>
            <p:cNvSpPr/>
            <p:nvPr/>
          </p:nvSpPr>
          <p:spPr>
            <a:xfrm>
              <a:off x="65662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Rectangle 1053"/>
            <p:cNvSpPr/>
            <p:nvPr/>
          </p:nvSpPr>
          <p:spPr>
            <a:xfrm>
              <a:off x="65662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Rectangle 1054"/>
            <p:cNvSpPr/>
            <p:nvPr/>
          </p:nvSpPr>
          <p:spPr>
            <a:xfrm>
              <a:off x="65662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Rectangle 1056"/>
            <p:cNvSpPr/>
            <p:nvPr/>
          </p:nvSpPr>
          <p:spPr>
            <a:xfrm>
              <a:off x="661193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Rectangle 1057"/>
            <p:cNvSpPr/>
            <p:nvPr/>
          </p:nvSpPr>
          <p:spPr>
            <a:xfrm>
              <a:off x="661193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Rectangle 1058"/>
            <p:cNvSpPr/>
            <p:nvPr/>
          </p:nvSpPr>
          <p:spPr>
            <a:xfrm>
              <a:off x="661193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Rectangle 1059"/>
            <p:cNvSpPr/>
            <p:nvPr/>
          </p:nvSpPr>
          <p:spPr>
            <a:xfrm>
              <a:off x="661193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Rectangle 1060"/>
            <p:cNvSpPr/>
            <p:nvPr/>
          </p:nvSpPr>
          <p:spPr>
            <a:xfrm>
              <a:off x="661193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Rectangle 1061"/>
            <p:cNvSpPr/>
            <p:nvPr/>
          </p:nvSpPr>
          <p:spPr>
            <a:xfrm>
              <a:off x="661193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Rectangle 1062"/>
            <p:cNvSpPr/>
            <p:nvPr/>
          </p:nvSpPr>
          <p:spPr>
            <a:xfrm>
              <a:off x="661193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6" name="Group 1475"/>
          <p:cNvGrpSpPr/>
          <p:nvPr/>
        </p:nvGrpSpPr>
        <p:grpSpPr>
          <a:xfrm>
            <a:off x="6653549" y="1733193"/>
            <a:ext cx="320040" cy="320040"/>
            <a:chOff x="6653549" y="1733193"/>
            <a:chExt cx="320040" cy="320040"/>
          </a:xfrm>
        </p:grpSpPr>
        <p:sp>
          <p:nvSpPr>
            <p:cNvPr id="1064" name="Rectangle 1063"/>
            <p:cNvSpPr/>
            <p:nvPr/>
          </p:nvSpPr>
          <p:spPr>
            <a:xfrm>
              <a:off x="665354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Rectangle 1070"/>
            <p:cNvSpPr/>
            <p:nvPr/>
          </p:nvSpPr>
          <p:spPr>
            <a:xfrm>
              <a:off x="669926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Rectangle 1077"/>
            <p:cNvSpPr/>
            <p:nvPr/>
          </p:nvSpPr>
          <p:spPr>
            <a:xfrm>
              <a:off x="674498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Rectangle 1078"/>
            <p:cNvSpPr/>
            <p:nvPr/>
          </p:nvSpPr>
          <p:spPr>
            <a:xfrm>
              <a:off x="6744989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Rectangle 1079"/>
            <p:cNvSpPr/>
            <p:nvPr/>
          </p:nvSpPr>
          <p:spPr>
            <a:xfrm>
              <a:off x="6744989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Rectangle 1080"/>
            <p:cNvSpPr/>
            <p:nvPr/>
          </p:nvSpPr>
          <p:spPr>
            <a:xfrm>
              <a:off x="6744989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Rectangle 1081"/>
            <p:cNvSpPr/>
            <p:nvPr/>
          </p:nvSpPr>
          <p:spPr>
            <a:xfrm>
              <a:off x="6744989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Rectangle 1082"/>
            <p:cNvSpPr/>
            <p:nvPr/>
          </p:nvSpPr>
          <p:spPr>
            <a:xfrm>
              <a:off x="6744989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Rectangle 1083"/>
            <p:cNvSpPr/>
            <p:nvPr/>
          </p:nvSpPr>
          <p:spPr>
            <a:xfrm>
              <a:off x="6744989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Rectangle 1084"/>
            <p:cNvSpPr/>
            <p:nvPr/>
          </p:nvSpPr>
          <p:spPr>
            <a:xfrm>
              <a:off x="679070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Rectangle 1085"/>
            <p:cNvSpPr/>
            <p:nvPr/>
          </p:nvSpPr>
          <p:spPr>
            <a:xfrm>
              <a:off x="6790709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7" name="Rectangle 1086"/>
            <p:cNvSpPr/>
            <p:nvPr/>
          </p:nvSpPr>
          <p:spPr>
            <a:xfrm>
              <a:off x="6790709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8" name="Rectangle 1087"/>
            <p:cNvSpPr/>
            <p:nvPr/>
          </p:nvSpPr>
          <p:spPr>
            <a:xfrm>
              <a:off x="6790709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Rectangle 1088"/>
            <p:cNvSpPr/>
            <p:nvPr/>
          </p:nvSpPr>
          <p:spPr>
            <a:xfrm>
              <a:off x="6790709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Rectangle 1089"/>
            <p:cNvSpPr/>
            <p:nvPr/>
          </p:nvSpPr>
          <p:spPr>
            <a:xfrm>
              <a:off x="6790709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1" name="Rectangle 1090"/>
            <p:cNvSpPr/>
            <p:nvPr/>
          </p:nvSpPr>
          <p:spPr>
            <a:xfrm>
              <a:off x="6790709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Rectangle 1091"/>
            <p:cNvSpPr/>
            <p:nvPr/>
          </p:nvSpPr>
          <p:spPr>
            <a:xfrm>
              <a:off x="683642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Rectangle 1098"/>
            <p:cNvSpPr/>
            <p:nvPr/>
          </p:nvSpPr>
          <p:spPr>
            <a:xfrm>
              <a:off x="688214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Rectangle 1112"/>
            <p:cNvSpPr/>
            <p:nvPr/>
          </p:nvSpPr>
          <p:spPr>
            <a:xfrm>
              <a:off x="6927869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Rectangle 1113"/>
            <p:cNvSpPr/>
            <p:nvPr/>
          </p:nvSpPr>
          <p:spPr>
            <a:xfrm>
              <a:off x="6927869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Rectangle 1114"/>
            <p:cNvSpPr/>
            <p:nvPr/>
          </p:nvSpPr>
          <p:spPr>
            <a:xfrm>
              <a:off x="6927869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6" name="Rectangle 1115"/>
            <p:cNvSpPr/>
            <p:nvPr/>
          </p:nvSpPr>
          <p:spPr>
            <a:xfrm>
              <a:off x="6927869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Rectangle 1116"/>
            <p:cNvSpPr/>
            <p:nvPr/>
          </p:nvSpPr>
          <p:spPr>
            <a:xfrm>
              <a:off x="6927869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8" name="Rectangle 1117"/>
            <p:cNvSpPr/>
            <p:nvPr/>
          </p:nvSpPr>
          <p:spPr>
            <a:xfrm>
              <a:off x="6927869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9" name="Rectangle 1118"/>
            <p:cNvSpPr/>
            <p:nvPr/>
          </p:nvSpPr>
          <p:spPr>
            <a:xfrm>
              <a:off x="6927869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7" name="Group 1476"/>
          <p:cNvGrpSpPr/>
          <p:nvPr/>
        </p:nvGrpSpPr>
        <p:grpSpPr>
          <a:xfrm>
            <a:off x="6973589" y="1733193"/>
            <a:ext cx="320040" cy="320040"/>
            <a:chOff x="6973589" y="1733193"/>
            <a:chExt cx="320040" cy="320040"/>
          </a:xfrm>
        </p:grpSpPr>
        <p:sp>
          <p:nvSpPr>
            <p:cNvPr id="1120" name="Rectangle 1119"/>
            <p:cNvSpPr/>
            <p:nvPr/>
          </p:nvSpPr>
          <p:spPr>
            <a:xfrm>
              <a:off x="697358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1" name="Rectangle 1120"/>
            <p:cNvSpPr/>
            <p:nvPr/>
          </p:nvSpPr>
          <p:spPr>
            <a:xfrm>
              <a:off x="6973589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2" name="Rectangle 1121"/>
            <p:cNvSpPr/>
            <p:nvPr/>
          </p:nvSpPr>
          <p:spPr>
            <a:xfrm>
              <a:off x="6973589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3" name="Rectangle 1122"/>
            <p:cNvSpPr/>
            <p:nvPr/>
          </p:nvSpPr>
          <p:spPr>
            <a:xfrm>
              <a:off x="6973589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4" name="Rectangle 1123"/>
            <p:cNvSpPr/>
            <p:nvPr/>
          </p:nvSpPr>
          <p:spPr>
            <a:xfrm>
              <a:off x="6973589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Rectangle 1124"/>
            <p:cNvSpPr/>
            <p:nvPr/>
          </p:nvSpPr>
          <p:spPr>
            <a:xfrm>
              <a:off x="6973589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7" name="Rectangle 1126"/>
            <p:cNvSpPr/>
            <p:nvPr/>
          </p:nvSpPr>
          <p:spPr>
            <a:xfrm>
              <a:off x="701930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8" name="Rectangle 1127"/>
            <p:cNvSpPr/>
            <p:nvPr/>
          </p:nvSpPr>
          <p:spPr>
            <a:xfrm>
              <a:off x="7019309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9" name="Rectangle 1128"/>
            <p:cNvSpPr/>
            <p:nvPr/>
          </p:nvSpPr>
          <p:spPr>
            <a:xfrm>
              <a:off x="7019309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0" name="Rectangle 1129"/>
            <p:cNvSpPr/>
            <p:nvPr/>
          </p:nvSpPr>
          <p:spPr>
            <a:xfrm>
              <a:off x="7019309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1" name="Rectangle 1130"/>
            <p:cNvSpPr/>
            <p:nvPr/>
          </p:nvSpPr>
          <p:spPr>
            <a:xfrm>
              <a:off x="7019309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2" name="Rectangle 1131"/>
            <p:cNvSpPr/>
            <p:nvPr/>
          </p:nvSpPr>
          <p:spPr>
            <a:xfrm>
              <a:off x="7019309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Rectangle 1132"/>
            <p:cNvSpPr/>
            <p:nvPr/>
          </p:nvSpPr>
          <p:spPr>
            <a:xfrm>
              <a:off x="7019309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0" name="Rectangle 1139"/>
            <p:cNvSpPr/>
            <p:nvPr/>
          </p:nvSpPr>
          <p:spPr>
            <a:xfrm>
              <a:off x="7065029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7" name="Rectangle 1146"/>
            <p:cNvSpPr/>
            <p:nvPr/>
          </p:nvSpPr>
          <p:spPr>
            <a:xfrm>
              <a:off x="7110749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8" name="Rectangle 1147"/>
            <p:cNvSpPr/>
            <p:nvPr/>
          </p:nvSpPr>
          <p:spPr>
            <a:xfrm>
              <a:off x="715646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9" name="Rectangle 1148"/>
            <p:cNvSpPr/>
            <p:nvPr/>
          </p:nvSpPr>
          <p:spPr>
            <a:xfrm>
              <a:off x="7156469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0" name="Rectangle 1149"/>
            <p:cNvSpPr/>
            <p:nvPr/>
          </p:nvSpPr>
          <p:spPr>
            <a:xfrm>
              <a:off x="7156469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1" name="Rectangle 1150"/>
            <p:cNvSpPr/>
            <p:nvPr/>
          </p:nvSpPr>
          <p:spPr>
            <a:xfrm>
              <a:off x="7156469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2" name="Rectangle 1151"/>
            <p:cNvSpPr/>
            <p:nvPr/>
          </p:nvSpPr>
          <p:spPr>
            <a:xfrm>
              <a:off x="7156469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3" name="Rectangle 1152"/>
            <p:cNvSpPr/>
            <p:nvPr/>
          </p:nvSpPr>
          <p:spPr>
            <a:xfrm>
              <a:off x="7156469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4" name="Rectangle 1153"/>
            <p:cNvSpPr/>
            <p:nvPr/>
          </p:nvSpPr>
          <p:spPr>
            <a:xfrm>
              <a:off x="7156469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Rectangle 1154"/>
            <p:cNvSpPr/>
            <p:nvPr/>
          </p:nvSpPr>
          <p:spPr>
            <a:xfrm>
              <a:off x="7202189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6" name="Rectangle 1155"/>
            <p:cNvSpPr/>
            <p:nvPr/>
          </p:nvSpPr>
          <p:spPr>
            <a:xfrm>
              <a:off x="7202189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7" name="Rectangle 1156"/>
            <p:cNvSpPr/>
            <p:nvPr/>
          </p:nvSpPr>
          <p:spPr>
            <a:xfrm>
              <a:off x="7202189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Rectangle 1157"/>
            <p:cNvSpPr/>
            <p:nvPr/>
          </p:nvSpPr>
          <p:spPr>
            <a:xfrm>
              <a:off x="7202189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9" name="Rectangle 1158"/>
            <p:cNvSpPr/>
            <p:nvPr/>
          </p:nvSpPr>
          <p:spPr>
            <a:xfrm>
              <a:off x="7202189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0" name="Rectangle 1159"/>
            <p:cNvSpPr/>
            <p:nvPr/>
          </p:nvSpPr>
          <p:spPr>
            <a:xfrm>
              <a:off x="7202189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9" name="Rectangle 1168"/>
            <p:cNvSpPr/>
            <p:nvPr/>
          </p:nvSpPr>
          <p:spPr>
            <a:xfrm>
              <a:off x="7247909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0" name="Rectangle 1169"/>
            <p:cNvSpPr/>
            <p:nvPr/>
          </p:nvSpPr>
          <p:spPr>
            <a:xfrm>
              <a:off x="7247909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1" name="Rectangle 1170"/>
            <p:cNvSpPr/>
            <p:nvPr/>
          </p:nvSpPr>
          <p:spPr>
            <a:xfrm>
              <a:off x="7247909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2" name="Rectangle 1171"/>
            <p:cNvSpPr/>
            <p:nvPr/>
          </p:nvSpPr>
          <p:spPr>
            <a:xfrm>
              <a:off x="7247909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3" name="Rectangle 1172"/>
            <p:cNvSpPr/>
            <p:nvPr/>
          </p:nvSpPr>
          <p:spPr>
            <a:xfrm>
              <a:off x="7247909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4" name="Rectangle 1173"/>
            <p:cNvSpPr/>
            <p:nvPr/>
          </p:nvSpPr>
          <p:spPr>
            <a:xfrm>
              <a:off x="7247909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5" name="Rectangle 1174"/>
            <p:cNvSpPr/>
            <p:nvPr/>
          </p:nvSpPr>
          <p:spPr>
            <a:xfrm>
              <a:off x="7247909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8" name="Group 1477"/>
          <p:cNvGrpSpPr/>
          <p:nvPr/>
        </p:nvGrpSpPr>
        <p:grpSpPr>
          <a:xfrm>
            <a:off x="7292653" y="1733193"/>
            <a:ext cx="365760" cy="320040"/>
            <a:chOff x="7292653" y="1733193"/>
            <a:chExt cx="365760" cy="320040"/>
          </a:xfrm>
        </p:grpSpPr>
        <p:sp>
          <p:nvSpPr>
            <p:cNvPr id="1176" name="Rectangle 1175"/>
            <p:cNvSpPr/>
            <p:nvPr/>
          </p:nvSpPr>
          <p:spPr>
            <a:xfrm>
              <a:off x="72926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7" name="Rectangle 1176"/>
            <p:cNvSpPr/>
            <p:nvPr/>
          </p:nvSpPr>
          <p:spPr>
            <a:xfrm>
              <a:off x="72926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8" name="Rectangle 1177"/>
            <p:cNvSpPr/>
            <p:nvPr/>
          </p:nvSpPr>
          <p:spPr>
            <a:xfrm>
              <a:off x="72926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9" name="Rectangle 1178"/>
            <p:cNvSpPr/>
            <p:nvPr/>
          </p:nvSpPr>
          <p:spPr>
            <a:xfrm>
              <a:off x="72926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3" name="Rectangle 1182"/>
            <p:cNvSpPr/>
            <p:nvPr/>
          </p:nvSpPr>
          <p:spPr>
            <a:xfrm>
              <a:off x="73383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4" name="Rectangle 1183"/>
            <p:cNvSpPr/>
            <p:nvPr/>
          </p:nvSpPr>
          <p:spPr>
            <a:xfrm>
              <a:off x="73383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5" name="Rectangle 1184"/>
            <p:cNvSpPr/>
            <p:nvPr/>
          </p:nvSpPr>
          <p:spPr>
            <a:xfrm>
              <a:off x="73383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6" name="Rectangle 1185"/>
            <p:cNvSpPr/>
            <p:nvPr/>
          </p:nvSpPr>
          <p:spPr>
            <a:xfrm>
              <a:off x="73383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7" name="Rectangle 1186"/>
            <p:cNvSpPr/>
            <p:nvPr/>
          </p:nvSpPr>
          <p:spPr>
            <a:xfrm>
              <a:off x="73383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4" name="Rectangle 1193"/>
            <p:cNvSpPr/>
            <p:nvPr/>
          </p:nvSpPr>
          <p:spPr>
            <a:xfrm>
              <a:off x="73840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5" name="Rectangle 1194"/>
            <p:cNvSpPr/>
            <p:nvPr/>
          </p:nvSpPr>
          <p:spPr>
            <a:xfrm>
              <a:off x="73840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2" name="Rectangle 1201"/>
            <p:cNvSpPr/>
            <p:nvPr/>
          </p:nvSpPr>
          <p:spPr>
            <a:xfrm>
              <a:off x="74298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3" name="Rectangle 1202"/>
            <p:cNvSpPr/>
            <p:nvPr/>
          </p:nvSpPr>
          <p:spPr>
            <a:xfrm>
              <a:off x="74298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8" name="Rectangle 1207"/>
            <p:cNvSpPr/>
            <p:nvPr/>
          </p:nvSpPr>
          <p:spPr>
            <a:xfrm>
              <a:off x="74755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9" name="Rectangle 1208"/>
            <p:cNvSpPr/>
            <p:nvPr/>
          </p:nvSpPr>
          <p:spPr>
            <a:xfrm>
              <a:off x="74755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1" name="Rectangle 1210"/>
            <p:cNvSpPr/>
            <p:nvPr/>
          </p:nvSpPr>
          <p:spPr>
            <a:xfrm>
              <a:off x="752125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2" name="Rectangle 1211"/>
            <p:cNvSpPr/>
            <p:nvPr/>
          </p:nvSpPr>
          <p:spPr>
            <a:xfrm>
              <a:off x="75212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3" name="Rectangle 1212"/>
            <p:cNvSpPr/>
            <p:nvPr/>
          </p:nvSpPr>
          <p:spPr>
            <a:xfrm>
              <a:off x="75212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4" name="Rectangle 1213"/>
            <p:cNvSpPr/>
            <p:nvPr/>
          </p:nvSpPr>
          <p:spPr>
            <a:xfrm>
              <a:off x="75212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5" name="Rectangle 1214"/>
            <p:cNvSpPr/>
            <p:nvPr/>
          </p:nvSpPr>
          <p:spPr>
            <a:xfrm>
              <a:off x="75212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8" name="Rectangle 1217"/>
            <p:cNvSpPr/>
            <p:nvPr/>
          </p:nvSpPr>
          <p:spPr>
            <a:xfrm>
              <a:off x="75669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9" name="Rectangle 1218"/>
            <p:cNvSpPr/>
            <p:nvPr/>
          </p:nvSpPr>
          <p:spPr>
            <a:xfrm>
              <a:off x="75669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0" name="Rectangle 1219"/>
            <p:cNvSpPr/>
            <p:nvPr/>
          </p:nvSpPr>
          <p:spPr>
            <a:xfrm>
              <a:off x="75669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1" name="Rectangle 1220"/>
            <p:cNvSpPr/>
            <p:nvPr/>
          </p:nvSpPr>
          <p:spPr>
            <a:xfrm>
              <a:off x="75669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5" name="Rectangle 1224"/>
            <p:cNvSpPr/>
            <p:nvPr/>
          </p:nvSpPr>
          <p:spPr>
            <a:xfrm>
              <a:off x="761269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6" name="Rectangle 1225"/>
            <p:cNvSpPr/>
            <p:nvPr/>
          </p:nvSpPr>
          <p:spPr>
            <a:xfrm>
              <a:off x="761269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7" name="Rectangle 1226"/>
            <p:cNvSpPr/>
            <p:nvPr/>
          </p:nvSpPr>
          <p:spPr>
            <a:xfrm>
              <a:off x="761269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8" name="Rectangle 1227"/>
            <p:cNvSpPr/>
            <p:nvPr/>
          </p:nvSpPr>
          <p:spPr>
            <a:xfrm>
              <a:off x="761269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9" name="Rectangle 1228"/>
            <p:cNvSpPr/>
            <p:nvPr/>
          </p:nvSpPr>
          <p:spPr>
            <a:xfrm>
              <a:off x="761269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0" name="Rectangle 1229"/>
            <p:cNvSpPr/>
            <p:nvPr/>
          </p:nvSpPr>
          <p:spPr>
            <a:xfrm>
              <a:off x="761269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1" name="Rectangle 1230"/>
            <p:cNvSpPr/>
            <p:nvPr/>
          </p:nvSpPr>
          <p:spPr>
            <a:xfrm>
              <a:off x="761269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9" name="Group 1478"/>
          <p:cNvGrpSpPr/>
          <p:nvPr/>
        </p:nvGrpSpPr>
        <p:grpSpPr>
          <a:xfrm>
            <a:off x="7658413" y="1733193"/>
            <a:ext cx="365760" cy="320040"/>
            <a:chOff x="7658413" y="1733193"/>
            <a:chExt cx="365760" cy="320040"/>
          </a:xfrm>
        </p:grpSpPr>
        <p:sp>
          <p:nvSpPr>
            <p:cNvPr id="1232" name="Rectangle 1231"/>
            <p:cNvSpPr/>
            <p:nvPr/>
          </p:nvSpPr>
          <p:spPr>
            <a:xfrm>
              <a:off x="76584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3" name="Rectangle 1232"/>
            <p:cNvSpPr/>
            <p:nvPr/>
          </p:nvSpPr>
          <p:spPr>
            <a:xfrm>
              <a:off x="76584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4" name="Rectangle 1233"/>
            <p:cNvSpPr/>
            <p:nvPr/>
          </p:nvSpPr>
          <p:spPr>
            <a:xfrm>
              <a:off x="76584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5" name="Rectangle 1234"/>
            <p:cNvSpPr/>
            <p:nvPr/>
          </p:nvSpPr>
          <p:spPr>
            <a:xfrm>
              <a:off x="76584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6" name="Rectangle 1235"/>
            <p:cNvSpPr/>
            <p:nvPr/>
          </p:nvSpPr>
          <p:spPr>
            <a:xfrm>
              <a:off x="76584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9" name="Rectangle 1238"/>
            <p:cNvSpPr/>
            <p:nvPr/>
          </p:nvSpPr>
          <p:spPr>
            <a:xfrm>
              <a:off x="77041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0" name="Rectangle 1239"/>
            <p:cNvSpPr/>
            <p:nvPr/>
          </p:nvSpPr>
          <p:spPr>
            <a:xfrm>
              <a:off x="77041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1" name="Rectangle 1240"/>
            <p:cNvSpPr/>
            <p:nvPr/>
          </p:nvSpPr>
          <p:spPr>
            <a:xfrm>
              <a:off x="77041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2" name="Rectangle 1241"/>
            <p:cNvSpPr/>
            <p:nvPr/>
          </p:nvSpPr>
          <p:spPr>
            <a:xfrm>
              <a:off x="77041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3" name="Rectangle 1242"/>
            <p:cNvSpPr/>
            <p:nvPr/>
          </p:nvSpPr>
          <p:spPr>
            <a:xfrm>
              <a:off x="77041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4" name="Rectangle 1243"/>
            <p:cNvSpPr/>
            <p:nvPr/>
          </p:nvSpPr>
          <p:spPr>
            <a:xfrm>
              <a:off x="770413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5" name="Rectangle 1244"/>
            <p:cNvSpPr/>
            <p:nvPr/>
          </p:nvSpPr>
          <p:spPr>
            <a:xfrm>
              <a:off x="770413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0" name="Rectangle 1249"/>
            <p:cNvSpPr/>
            <p:nvPr/>
          </p:nvSpPr>
          <p:spPr>
            <a:xfrm>
              <a:off x="77498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1" name="Rectangle 1250"/>
            <p:cNvSpPr/>
            <p:nvPr/>
          </p:nvSpPr>
          <p:spPr>
            <a:xfrm>
              <a:off x="77498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6" name="Rectangle 1255"/>
            <p:cNvSpPr/>
            <p:nvPr/>
          </p:nvSpPr>
          <p:spPr>
            <a:xfrm>
              <a:off x="779557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7" name="Rectangle 1256"/>
            <p:cNvSpPr/>
            <p:nvPr/>
          </p:nvSpPr>
          <p:spPr>
            <a:xfrm>
              <a:off x="77955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4" name="Rectangle 1263"/>
            <p:cNvSpPr/>
            <p:nvPr/>
          </p:nvSpPr>
          <p:spPr>
            <a:xfrm>
              <a:off x="78412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5" name="Rectangle 1264"/>
            <p:cNvSpPr/>
            <p:nvPr/>
          </p:nvSpPr>
          <p:spPr>
            <a:xfrm>
              <a:off x="78412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7" name="Rectangle 1266"/>
            <p:cNvSpPr/>
            <p:nvPr/>
          </p:nvSpPr>
          <p:spPr>
            <a:xfrm>
              <a:off x="788701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8" name="Rectangle 1267"/>
            <p:cNvSpPr/>
            <p:nvPr/>
          </p:nvSpPr>
          <p:spPr>
            <a:xfrm>
              <a:off x="78870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9" name="Rectangle 1268"/>
            <p:cNvSpPr/>
            <p:nvPr/>
          </p:nvSpPr>
          <p:spPr>
            <a:xfrm>
              <a:off x="78870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0" name="Rectangle 1269"/>
            <p:cNvSpPr/>
            <p:nvPr/>
          </p:nvSpPr>
          <p:spPr>
            <a:xfrm>
              <a:off x="78870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1" name="Rectangle 1270"/>
            <p:cNvSpPr/>
            <p:nvPr/>
          </p:nvSpPr>
          <p:spPr>
            <a:xfrm>
              <a:off x="78870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2" name="Rectangle 1271"/>
            <p:cNvSpPr/>
            <p:nvPr/>
          </p:nvSpPr>
          <p:spPr>
            <a:xfrm>
              <a:off x="78870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3" name="Rectangle 1272"/>
            <p:cNvSpPr/>
            <p:nvPr/>
          </p:nvSpPr>
          <p:spPr>
            <a:xfrm>
              <a:off x="788701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4" name="Rectangle 1273"/>
            <p:cNvSpPr/>
            <p:nvPr/>
          </p:nvSpPr>
          <p:spPr>
            <a:xfrm>
              <a:off x="793273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5" name="Rectangle 1274"/>
            <p:cNvSpPr/>
            <p:nvPr/>
          </p:nvSpPr>
          <p:spPr>
            <a:xfrm>
              <a:off x="793273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6" name="Rectangle 1275"/>
            <p:cNvSpPr/>
            <p:nvPr/>
          </p:nvSpPr>
          <p:spPr>
            <a:xfrm>
              <a:off x="79327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7" name="Rectangle 1276"/>
            <p:cNvSpPr/>
            <p:nvPr/>
          </p:nvSpPr>
          <p:spPr>
            <a:xfrm>
              <a:off x="79327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8" name="Rectangle 1277"/>
            <p:cNvSpPr/>
            <p:nvPr/>
          </p:nvSpPr>
          <p:spPr>
            <a:xfrm>
              <a:off x="79327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1" name="Rectangle 1280"/>
            <p:cNvSpPr/>
            <p:nvPr/>
          </p:nvSpPr>
          <p:spPr>
            <a:xfrm>
              <a:off x="797845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2" name="Rectangle 1281"/>
            <p:cNvSpPr/>
            <p:nvPr/>
          </p:nvSpPr>
          <p:spPr>
            <a:xfrm>
              <a:off x="797845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3" name="Rectangle 1282"/>
            <p:cNvSpPr/>
            <p:nvPr/>
          </p:nvSpPr>
          <p:spPr>
            <a:xfrm>
              <a:off x="797845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4" name="Rectangle 1283"/>
            <p:cNvSpPr/>
            <p:nvPr/>
          </p:nvSpPr>
          <p:spPr>
            <a:xfrm>
              <a:off x="797845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5" name="Rectangle 1284"/>
            <p:cNvSpPr/>
            <p:nvPr/>
          </p:nvSpPr>
          <p:spPr>
            <a:xfrm>
              <a:off x="797845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6" name="Rectangle 1285"/>
            <p:cNvSpPr/>
            <p:nvPr/>
          </p:nvSpPr>
          <p:spPr>
            <a:xfrm>
              <a:off x="797845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7" name="Rectangle 1286"/>
            <p:cNvSpPr/>
            <p:nvPr/>
          </p:nvSpPr>
          <p:spPr>
            <a:xfrm>
              <a:off x="797845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0" name="Group 1479"/>
          <p:cNvGrpSpPr/>
          <p:nvPr/>
        </p:nvGrpSpPr>
        <p:grpSpPr>
          <a:xfrm>
            <a:off x="8024173" y="1733193"/>
            <a:ext cx="365760" cy="320040"/>
            <a:chOff x="8024173" y="1733193"/>
            <a:chExt cx="365760" cy="320040"/>
          </a:xfrm>
        </p:grpSpPr>
        <p:sp>
          <p:nvSpPr>
            <p:cNvPr id="1288" name="Rectangle 1287"/>
            <p:cNvSpPr/>
            <p:nvPr/>
          </p:nvSpPr>
          <p:spPr>
            <a:xfrm>
              <a:off x="80241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9" name="Rectangle 1288"/>
            <p:cNvSpPr/>
            <p:nvPr/>
          </p:nvSpPr>
          <p:spPr>
            <a:xfrm>
              <a:off x="80241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3" name="Rectangle 1292"/>
            <p:cNvSpPr/>
            <p:nvPr/>
          </p:nvSpPr>
          <p:spPr>
            <a:xfrm>
              <a:off x="80241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4" name="Rectangle 1293"/>
            <p:cNvSpPr/>
            <p:nvPr/>
          </p:nvSpPr>
          <p:spPr>
            <a:xfrm>
              <a:off x="80241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5" name="Rectangle 1294"/>
            <p:cNvSpPr/>
            <p:nvPr/>
          </p:nvSpPr>
          <p:spPr>
            <a:xfrm>
              <a:off x="80698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6" name="Rectangle 1295"/>
            <p:cNvSpPr/>
            <p:nvPr/>
          </p:nvSpPr>
          <p:spPr>
            <a:xfrm>
              <a:off x="806989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7" name="Rectangle 1296"/>
            <p:cNvSpPr/>
            <p:nvPr/>
          </p:nvSpPr>
          <p:spPr>
            <a:xfrm>
              <a:off x="806989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9" name="Rectangle 1298"/>
            <p:cNvSpPr/>
            <p:nvPr/>
          </p:nvSpPr>
          <p:spPr>
            <a:xfrm>
              <a:off x="806989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0" name="Rectangle 1299"/>
            <p:cNvSpPr/>
            <p:nvPr/>
          </p:nvSpPr>
          <p:spPr>
            <a:xfrm>
              <a:off x="80698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1" name="Rectangle 1300"/>
            <p:cNvSpPr/>
            <p:nvPr/>
          </p:nvSpPr>
          <p:spPr>
            <a:xfrm>
              <a:off x="80698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3" name="Rectangle 1302"/>
            <p:cNvSpPr/>
            <p:nvPr/>
          </p:nvSpPr>
          <p:spPr>
            <a:xfrm>
              <a:off x="811561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4" name="Rectangle 1303"/>
            <p:cNvSpPr/>
            <p:nvPr/>
          </p:nvSpPr>
          <p:spPr>
            <a:xfrm>
              <a:off x="811561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5" name="Rectangle 1304"/>
            <p:cNvSpPr/>
            <p:nvPr/>
          </p:nvSpPr>
          <p:spPr>
            <a:xfrm>
              <a:off x="811561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6" name="Rectangle 1305"/>
            <p:cNvSpPr/>
            <p:nvPr/>
          </p:nvSpPr>
          <p:spPr>
            <a:xfrm>
              <a:off x="811561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7" name="Rectangle 1306"/>
            <p:cNvSpPr/>
            <p:nvPr/>
          </p:nvSpPr>
          <p:spPr>
            <a:xfrm>
              <a:off x="811561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1" name="Rectangle 1310"/>
            <p:cNvSpPr/>
            <p:nvPr/>
          </p:nvSpPr>
          <p:spPr>
            <a:xfrm>
              <a:off x="816133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2" name="Rectangle 1311"/>
            <p:cNvSpPr/>
            <p:nvPr/>
          </p:nvSpPr>
          <p:spPr>
            <a:xfrm>
              <a:off x="816133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3" name="Rectangle 1312"/>
            <p:cNvSpPr/>
            <p:nvPr/>
          </p:nvSpPr>
          <p:spPr>
            <a:xfrm>
              <a:off x="816133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7" name="Rectangle 1316"/>
            <p:cNvSpPr/>
            <p:nvPr/>
          </p:nvSpPr>
          <p:spPr>
            <a:xfrm>
              <a:off x="820705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8" name="Rectangle 1317"/>
            <p:cNvSpPr/>
            <p:nvPr/>
          </p:nvSpPr>
          <p:spPr>
            <a:xfrm>
              <a:off x="820705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9" name="Rectangle 1318"/>
            <p:cNvSpPr/>
            <p:nvPr/>
          </p:nvSpPr>
          <p:spPr>
            <a:xfrm>
              <a:off x="8207053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0" name="Rectangle 1319"/>
            <p:cNvSpPr/>
            <p:nvPr/>
          </p:nvSpPr>
          <p:spPr>
            <a:xfrm>
              <a:off x="820705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1" name="Rectangle 1320"/>
            <p:cNvSpPr/>
            <p:nvPr/>
          </p:nvSpPr>
          <p:spPr>
            <a:xfrm>
              <a:off x="820705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3" name="Rectangle 1322"/>
            <p:cNvSpPr/>
            <p:nvPr/>
          </p:nvSpPr>
          <p:spPr>
            <a:xfrm>
              <a:off x="825277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4" name="Rectangle 1323"/>
            <p:cNvSpPr/>
            <p:nvPr/>
          </p:nvSpPr>
          <p:spPr>
            <a:xfrm>
              <a:off x="825277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5" name="Rectangle 1324"/>
            <p:cNvSpPr/>
            <p:nvPr/>
          </p:nvSpPr>
          <p:spPr>
            <a:xfrm>
              <a:off x="8252773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7" name="Rectangle 1326"/>
            <p:cNvSpPr/>
            <p:nvPr/>
          </p:nvSpPr>
          <p:spPr>
            <a:xfrm>
              <a:off x="8252773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8" name="Rectangle 1327"/>
            <p:cNvSpPr/>
            <p:nvPr/>
          </p:nvSpPr>
          <p:spPr>
            <a:xfrm>
              <a:off x="825277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9" name="Rectangle 1328"/>
            <p:cNvSpPr/>
            <p:nvPr/>
          </p:nvSpPr>
          <p:spPr>
            <a:xfrm>
              <a:off x="825277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0" name="Rectangle 1329"/>
            <p:cNvSpPr/>
            <p:nvPr/>
          </p:nvSpPr>
          <p:spPr>
            <a:xfrm>
              <a:off x="8298493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1" name="Rectangle 1330"/>
            <p:cNvSpPr/>
            <p:nvPr/>
          </p:nvSpPr>
          <p:spPr>
            <a:xfrm>
              <a:off x="8298493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" name="Rectangle 1334"/>
            <p:cNvSpPr/>
            <p:nvPr/>
          </p:nvSpPr>
          <p:spPr>
            <a:xfrm>
              <a:off x="8298493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" name="Rectangle 1335"/>
            <p:cNvSpPr/>
            <p:nvPr/>
          </p:nvSpPr>
          <p:spPr>
            <a:xfrm>
              <a:off x="8298493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" name="Rectangle 1336"/>
            <p:cNvSpPr/>
            <p:nvPr/>
          </p:nvSpPr>
          <p:spPr>
            <a:xfrm>
              <a:off x="8344213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8" name="Rectangle 1337"/>
            <p:cNvSpPr/>
            <p:nvPr/>
          </p:nvSpPr>
          <p:spPr>
            <a:xfrm>
              <a:off x="8344213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9" name="Rectangle 1338"/>
            <p:cNvSpPr/>
            <p:nvPr/>
          </p:nvSpPr>
          <p:spPr>
            <a:xfrm>
              <a:off x="8344213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0" name="Rectangle 1339"/>
            <p:cNvSpPr/>
            <p:nvPr/>
          </p:nvSpPr>
          <p:spPr>
            <a:xfrm>
              <a:off x="8344213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1" name="Rectangle 1340"/>
            <p:cNvSpPr/>
            <p:nvPr/>
          </p:nvSpPr>
          <p:spPr>
            <a:xfrm>
              <a:off x="8344213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2" name="Rectangle 1341"/>
            <p:cNvSpPr/>
            <p:nvPr/>
          </p:nvSpPr>
          <p:spPr>
            <a:xfrm>
              <a:off x="8344213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3" name="Rectangle 1342"/>
            <p:cNvSpPr/>
            <p:nvPr/>
          </p:nvSpPr>
          <p:spPr>
            <a:xfrm>
              <a:off x="8344213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1" name="Group 1480"/>
          <p:cNvGrpSpPr/>
          <p:nvPr/>
        </p:nvGrpSpPr>
        <p:grpSpPr>
          <a:xfrm>
            <a:off x="8391838" y="1733193"/>
            <a:ext cx="320040" cy="320040"/>
            <a:chOff x="8391838" y="1733193"/>
            <a:chExt cx="320040" cy="320040"/>
          </a:xfrm>
        </p:grpSpPr>
        <p:sp>
          <p:nvSpPr>
            <p:cNvPr id="1344" name="Rectangle 1343"/>
            <p:cNvSpPr/>
            <p:nvPr/>
          </p:nvSpPr>
          <p:spPr>
            <a:xfrm>
              <a:off x="839183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5" name="Rectangle 1344"/>
            <p:cNvSpPr/>
            <p:nvPr/>
          </p:nvSpPr>
          <p:spPr>
            <a:xfrm>
              <a:off x="8391838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6" name="Rectangle 1345"/>
            <p:cNvSpPr/>
            <p:nvPr/>
          </p:nvSpPr>
          <p:spPr>
            <a:xfrm>
              <a:off x="8391838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1" name="Rectangle 1350"/>
            <p:cNvSpPr/>
            <p:nvPr/>
          </p:nvSpPr>
          <p:spPr>
            <a:xfrm>
              <a:off x="843755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2" name="Rectangle 1351"/>
            <p:cNvSpPr/>
            <p:nvPr/>
          </p:nvSpPr>
          <p:spPr>
            <a:xfrm>
              <a:off x="8437558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3" name="Rectangle 1352"/>
            <p:cNvSpPr/>
            <p:nvPr/>
          </p:nvSpPr>
          <p:spPr>
            <a:xfrm>
              <a:off x="8437558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4" name="Rectangle 1353"/>
            <p:cNvSpPr/>
            <p:nvPr/>
          </p:nvSpPr>
          <p:spPr>
            <a:xfrm>
              <a:off x="8437558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1" name="Rectangle 1360"/>
            <p:cNvSpPr/>
            <p:nvPr/>
          </p:nvSpPr>
          <p:spPr>
            <a:xfrm>
              <a:off x="8483278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2" name="Rectangle 1361"/>
            <p:cNvSpPr/>
            <p:nvPr/>
          </p:nvSpPr>
          <p:spPr>
            <a:xfrm>
              <a:off x="8483278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" name="Rectangle 1362"/>
            <p:cNvSpPr/>
            <p:nvPr/>
          </p:nvSpPr>
          <p:spPr>
            <a:xfrm>
              <a:off x="8483278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" name="Rectangle 1363"/>
            <p:cNvSpPr/>
            <p:nvPr/>
          </p:nvSpPr>
          <p:spPr>
            <a:xfrm>
              <a:off x="848327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" name="Rectangle 1367"/>
            <p:cNvSpPr/>
            <p:nvPr/>
          </p:nvSpPr>
          <p:spPr>
            <a:xfrm>
              <a:off x="8528998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9" name="Rectangle 1368"/>
            <p:cNvSpPr/>
            <p:nvPr/>
          </p:nvSpPr>
          <p:spPr>
            <a:xfrm>
              <a:off x="8528998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0" name="Rectangle 1369"/>
            <p:cNvSpPr/>
            <p:nvPr/>
          </p:nvSpPr>
          <p:spPr>
            <a:xfrm>
              <a:off x="8528998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1" name="Rectangle 1370"/>
            <p:cNvSpPr/>
            <p:nvPr/>
          </p:nvSpPr>
          <p:spPr>
            <a:xfrm>
              <a:off x="852899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2" name="Rectangle 1371"/>
            <p:cNvSpPr/>
            <p:nvPr/>
          </p:nvSpPr>
          <p:spPr>
            <a:xfrm>
              <a:off x="857471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3" name="Rectangle 1372"/>
            <p:cNvSpPr/>
            <p:nvPr/>
          </p:nvSpPr>
          <p:spPr>
            <a:xfrm>
              <a:off x="8574718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4" name="Rectangle 1373"/>
            <p:cNvSpPr/>
            <p:nvPr/>
          </p:nvSpPr>
          <p:spPr>
            <a:xfrm>
              <a:off x="8574718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5" name="Rectangle 1374"/>
            <p:cNvSpPr/>
            <p:nvPr/>
          </p:nvSpPr>
          <p:spPr>
            <a:xfrm>
              <a:off x="8574718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9" name="Rectangle 1378"/>
            <p:cNvSpPr/>
            <p:nvPr/>
          </p:nvSpPr>
          <p:spPr>
            <a:xfrm>
              <a:off x="862043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0" name="Rectangle 1379"/>
            <p:cNvSpPr/>
            <p:nvPr/>
          </p:nvSpPr>
          <p:spPr>
            <a:xfrm>
              <a:off x="8620438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1" name="Rectangle 1380"/>
            <p:cNvSpPr/>
            <p:nvPr/>
          </p:nvSpPr>
          <p:spPr>
            <a:xfrm>
              <a:off x="8620438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3" name="Rectangle 1392"/>
            <p:cNvSpPr/>
            <p:nvPr/>
          </p:nvSpPr>
          <p:spPr>
            <a:xfrm>
              <a:off x="8666158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4" name="Rectangle 1393"/>
            <p:cNvSpPr/>
            <p:nvPr/>
          </p:nvSpPr>
          <p:spPr>
            <a:xfrm>
              <a:off x="8666158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5" name="Rectangle 1394"/>
            <p:cNvSpPr/>
            <p:nvPr/>
          </p:nvSpPr>
          <p:spPr>
            <a:xfrm>
              <a:off x="8666158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6" name="Rectangle 1395"/>
            <p:cNvSpPr/>
            <p:nvPr/>
          </p:nvSpPr>
          <p:spPr>
            <a:xfrm>
              <a:off x="8666158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7" name="Rectangle 1396"/>
            <p:cNvSpPr/>
            <p:nvPr/>
          </p:nvSpPr>
          <p:spPr>
            <a:xfrm>
              <a:off x="8666158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8" name="Rectangle 1397"/>
            <p:cNvSpPr/>
            <p:nvPr/>
          </p:nvSpPr>
          <p:spPr>
            <a:xfrm>
              <a:off x="8666158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9" name="Rectangle 1398"/>
            <p:cNvSpPr/>
            <p:nvPr/>
          </p:nvSpPr>
          <p:spPr>
            <a:xfrm>
              <a:off x="8666158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2" name="Group 1481"/>
          <p:cNvGrpSpPr/>
          <p:nvPr/>
        </p:nvGrpSpPr>
        <p:grpSpPr>
          <a:xfrm>
            <a:off x="8711878" y="1733193"/>
            <a:ext cx="320040" cy="320040"/>
            <a:chOff x="8711878" y="1733193"/>
            <a:chExt cx="320040" cy="320040"/>
          </a:xfrm>
        </p:grpSpPr>
        <p:sp>
          <p:nvSpPr>
            <p:cNvPr id="1407" name="Rectangle 1406"/>
            <p:cNvSpPr/>
            <p:nvPr/>
          </p:nvSpPr>
          <p:spPr>
            <a:xfrm>
              <a:off x="871187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2" name="Rectangle 1411"/>
            <p:cNvSpPr/>
            <p:nvPr/>
          </p:nvSpPr>
          <p:spPr>
            <a:xfrm>
              <a:off x="8711878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3" name="Rectangle 1412"/>
            <p:cNvSpPr/>
            <p:nvPr/>
          </p:nvSpPr>
          <p:spPr>
            <a:xfrm>
              <a:off x="871187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4" name="Rectangle 1413"/>
            <p:cNvSpPr/>
            <p:nvPr/>
          </p:nvSpPr>
          <p:spPr>
            <a:xfrm>
              <a:off x="875759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8" name="Rectangle 1417"/>
            <p:cNvSpPr/>
            <p:nvPr/>
          </p:nvSpPr>
          <p:spPr>
            <a:xfrm>
              <a:off x="8757598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9" name="Rectangle 1418"/>
            <p:cNvSpPr/>
            <p:nvPr/>
          </p:nvSpPr>
          <p:spPr>
            <a:xfrm>
              <a:off x="8757598" y="19617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0" name="Rectangle 1419"/>
            <p:cNvSpPr/>
            <p:nvPr/>
          </p:nvSpPr>
          <p:spPr>
            <a:xfrm>
              <a:off x="875759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1" name="Rectangle 1420"/>
            <p:cNvSpPr/>
            <p:nvPr/>
          </p:nvSpPr>
          <p:spPr>
            <a:xfrm>
              <a:off x="880331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4" name="Rectangle 1423"/>
            <p:cNvSpPr/>
            <p:nvPr/>
          </p:nvSpPr>
          <p:spPr>
            <a:xfrm>
              <a:off x="8803318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5" name="Rectangle 1424"/>
            <p:cNvSpPr/>
            <p:nvPr/>
          </p:nvSpPr>
          <p:spPr>
            <a:xfrm>
              <a:off x="8803318" y="191607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7" name="Rectangle 1426"/>
            <p:cNvSpPr/>
            <p:nvPr/>
          </p:nvSpPr>
          <p:spPr>
            <a:xfrm>
              <a:off x="880331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8" name="Rectangle 1427"/>
            <p:cNvSpPr/>
            <p:nvPr/>
          </p:nvSpPr>
          <p:spPr>
            <a:xfrm>
              <a:off x="884903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0" name="Rectangle 1429"/>
            <p:cNvSpPr/>
            <p:nvPr/>
          </p:nvSpPr>
          <p:spPr>
            <a:xfrm>
              <a:off x="8849038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1" name="Rectangle 1430"/>
            <p:cNvSpPr/>
            <p:nvPr/>
          </p:nvSpPr>
          <p:spPr>
            <a:xfrm>
              <a:off x="8849038" y="187035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4" name="Rectangle 1433"/>
            <p:cNvSpPr/>
            <p:nvPr/>
          </p:nvSpPr>
          <p:spPr>
            <a:xfrm>
              <a:off x="884903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5" name="Rectangle 1434"/>
            <p:cNvSpPr/>
            <p:nvPr/>
          </p:nvSpPr>
          <p:spPr>
            <a:xfrm>
              <a:off x="889475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6" name="Rectangle 1435"/>
            <p:cNvSpPr/>
            <p:nvPr/>
          </p:nvSpPr>
          <p:spPr>
            <a:xfrm>
              <a:off x="8894758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7" name="Rectangle 1436"/>
            <p:cNvSpPr/>
            <p:nvPr/>
          </p:nvSpPr>
          <p:spPr>
            <a:xfrm>
              <a:off x="8894758" y="182463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1" name="Rectangle 1440"/>
            <p:cNvSpPr/>
            <p:nvPr/>
          </p:nvSpPr>
          <p:spPr>
            <a:xfrm>
              <a:off x="889475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2" name="Rectangle 1441"/>
            <p:cNvSpPr/>
            <p:nvPr/>
          </p:nvSpPr>
          <p:spPr>
            <a:xfrm>
              <a:off x="8940478" y="173319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3" name="Rectangle 1442"/>
            <p:cNvSpPr/>
            <p:nvPr/>
          </p:nvSpPr>
          <p:spPr>
            <a:xfrm>
              <a:off x="8940478" y="17789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8" name="Rectangle 1447"/>
            <p:cNvSpPr/>
            <p:nvPr/>
          </p:nvSpPr>
          <p:spPr>
            <a:xfrm>
              <a:off x="8940478" y="2007513"/>
              <a:ext cx="45720" cy="457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9" name="Rectangle 1448"/>
            <p:cNvSpPr/>
            <p:nvPr/>
          </p:nvSpPr>
          <p:spPr>
            <a:xfrm>
              <a:off x="8986198" y="17331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0" name="Rectangle 1449"/>
            <p:cNvSpPr/>
            <p:nvPr/>
          </p:nvSpPr>
          <p:spPr>
            <a:xfrm>
              <a:off x="8986198" y="17789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1" name="Rectangle 1450"/>
            <p:cNvSpPr/>
            <p:nvPr/>
          </p:nvSpPr>
          <p:spPr>
            <a:xfrm>
              <a:off x="8986198" y="182463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2" name="Rectangle 1451"/>
            <p:cNvSpPr/>
            <p:nvPr/>
          </p:nvSpPr>
          <p:spPr>
            <a:xfrm>
              <a:off x="8986198" y="187035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3" name="Rectangle 1452"/>
            <p:cNvSpPr/>
            <p:nvPr/>
          </p:nvSpPr>
          <p:spPr>
            <a:xfrm>
              <a:off x="8986198" y="191607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4" name="Rectangle 1453"/>
            <p:cNvSpPr/>
            <p:nvPr/>
          </p:nvSpPr>
          <p:spPr>
            <a:xfrm>
              <a:off x="8986198" y="196179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5" name="Rectangle 1454"/>
            <p:cNvSpPr/>
            <p:nvPr/>
          </p:nvSpPr>
          <p:spPr>
            <a:xfrm>
              <a:off x="8986198" y="2007513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0515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35928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5928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59287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5928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5928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36385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6385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6385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363859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6385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6385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63859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6843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68431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73003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7300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77575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37757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38214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38214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38214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8214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38214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82147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8671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38671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38671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671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3235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43235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43235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3235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3235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3235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3235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43692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436928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3692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3692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43692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436928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43692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44150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44150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4607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4607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45064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45064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45064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45064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45521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5521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45521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5521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45521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5978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5978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5978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17300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17758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18215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18215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18215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18215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18215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18215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18215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18672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18672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18672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18672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18672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18672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18672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19129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19586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1410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14100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14100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14100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14100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14100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1410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1455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145576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145576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14557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14557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14557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1455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1501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1501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1501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15472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1547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15472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15929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15929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15929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16386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16386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/>
        </p:nvSpPr>
        <p:spPr>
          <a:xfrm>
            <a:off x="20501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Rectangle 1204"/>
          <p:cNvSpPr/>
          <p:nvPr/>
        </p:nvSpPr>
        <p:spPr>
          <a:xfrm>
            <a:off x="20501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Rectangle 1205"/>
          <p:cNvSpPr/>
          <p:nvPr/>
        </p:nvSpPr>
        <p:spPr>
          <a:xfrm>
            <a:off x="20501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/>
        </p:nvSpPr>
        <p:spPr>
          <a:xfrm>
            <a:off x="20501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/>
        </p:nvSpPr>
        <p:spPr>
          <a:xfrm>
            <a:off x="20501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/>
        </p:nvSpPr>
        <p:spPr>
          <a:xfrm>
            <a:off x="20501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Rectangle 1216"/>
          <p:cNvSpPr/>
          <p:nvPr/>
        </p:nvSpPr>
        <p:spPr>
          <a:xfrm>
            <a:off x="20501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/>
        </p:nvSpPr>
        <p:spPr>
          <a:xfrm>
            <a:off x="20958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Rectangle 1222"/>
          <p:cNvSpPr/>
          <p:nvPr/>
        </p:nvSpPr>
        <p:spPr>
          <a:xfrm>
            <a:off x="20958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Rectangle 1223"/>
          <p:cNvSpPr/>
          <p:nvPr/>
        </p:nvSpPr>
        <p:spPr>
          <a:xfrm>
            <a:off x="20958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/>
        </p:nvSpPr>
        <p:spPr>
          <a:xfrm>
            <a:off x="20958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Rectangle 1237"/>
          <p:cNvSpPr/>
          <p:nvPr/>
        </p:nvSpPr>
        <p:spPr>
          <a:xfrm>
            <a:off x="20958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/>
        </p:nvSpPr>
        <p:spPr>
          <a:xfrm>
            <a:off x="20958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Rectangle 1246"/>
          <p:cNvSpPr/>
          <p:nvPr/>
        </p:nvSpPr>
        <p:spPr>
          <a:xfrm>
            <a:off x="20958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Rectangle 1247"/>
          <p:cNvSpPr/>
          <p:nvPr/>
        </p:nvSpPr>
        <p:spPr>
          <a:xfrm>
            <a:off x="21415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/>
        </p:nvSpPr>
        <p:spPr>
          <a:xfrm>
            <a:off x="21415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/>
        </p:nvSpPr>
        <p:spPr>
          <a:xfrm>
            <a:off x="2187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Rectangle 1252"/>
          <p:cNvSpPr/>
          <p:nvPr/>
        </p:nvSpPr>
        <p:spPr>
          <a:xfrm>
            <a:off x="2187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Rectangle 1253"/>
          <p:cNvSpPr/>
          <p:nvPr/>
        </p:nvSpPr>
        <p:spPr>
          <a:xfrm>
            <a:off x="2187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/>
        </p:nvSpPr>
        <p:spPr>
          <a:xfrm>
            <a:off x="2233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/>
        </p:nvSpPr>
        <p:spPr>
          <a:xfrm>
            <a:off x="2233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Rectangle 1258"/>
          <p:cNvSpPr/>
          <p:nvPr/>
        </p:nvSpPr>
        <p:spPr>
          <a:xfrm>
            <a:off x="2233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Rectangle 1259"/>
          <p:cNvSpPr/>
          <p:nvPr/>
        </p:nvSpPr>
        <p:spPr>
          <a:xfrm>
            <a:off x="2233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/>
        </p:nvSpPr>
        <p:spPr>
          <a:xfrm>
            <a:off x="2278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Rectangle 1261"/>
          <p:cNvSpPr/>
          <p:nvPr/>
        </p:nvSpPr>
        <p:spPr>
          <a:xfrm>
            <a:off x="22787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Rectangle 1262"/>
          <p:cNvSpPr/>
          <p:nvPr/>
        </p:nvSpPr>
        <p:spPr>
          <a:xfrm>
            <a:off x="22787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Rectangle 1265"/>
          <p:cNvSpPr/>
          <p:nvPr/>
        </p:nvSpPr>
        <p:spPr>
          <a:xfrm>
            <a:off x="2278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Rectangle 1278"/>
          <p:cNvSpPr/>
          <p:nvPr/>
        </p:nvSpPr>
        <p:spPr>
          <a:xfrm>
            <a:off x="22787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Rectangle 1279"/>
          <p:cNvSpPr/>
          <p:nvPr/>
        </p:nvSpPr>
        <p:spPr>
          <a:xfrm>
            <a:off x="22787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/>
        </p:nvSpPr>
        <p:spPr>
          <a:xfrm>
            <a:off x="23244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Rectangle 1290"/>
          <p:cNvSpPr/>
          <p:nvPr/>
        </p:nvSpPr>
        <p:spPr>
          <a:xfrm>
            <a:off x="23244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Rectangle 1291"/>
          <p:cNvSpPr/>
          <p:nvPr/>
        </p:nvSpPr>
        <p:spPr>
          <a:xfrm>
            <a:off x="23244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Rectangle 1321"/>
          <p:cNvSpPr/>
          <p:nvPr/>
        </p:nvSpPr>
        <p:spPr>
          <a:xfrm>
            <a:off x="2415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Rectangle 1325"/>
          <p:cNvSpPr/>
          <p:nvPr/>
        </p:nvSpPr>
        <p:spPr>
          <a:xfrm>
            <a:off x="2415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Rectangle 1331"/>
          <p:cNvSpPr/>
          <p:nvPr/>
        </p:nvSpPr>
        <p:spPr>
          <a:xfrm>
            <a:off x="2415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Rectangle 1332"/>
          <p:cNvSpPr/>
          <p:nvPr/>
        </p:nvSpPr>
        <p:spPr>
          <a:xfrm>
            <a:off x="24158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Rectangle 1333"/>
          <p:cNvSpPr/>
          <p:nvPr/>
        </p:nvSpPr>
        <p:spPr>
          <a:xfrm>
            <a:off x="2415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Rectangle 1346"/>
          <p:cNvSpPr/>
          <p:nvPr/>
        </p:nvSpPr>
        <p:spPr>
          <a:xfrm>
            <a:off x="24616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Rectangle 1347"/>
          <p:cNvSpPr/>
          <p:nvPr/>
        </p:nvSpPr>
        <p:spPr>
          <a:xfrm>
            <a:off x="2461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Rectangle 1348"/>
          <p:cNvSpPr/>
          <p:nvPr/>
        </p:nvSpPr>
        <p:spPr>
          <a:xfrm>
            <a:off x="2461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Rectangle 1349"/>
          <p:cNvSpPr/>
          <p:nvPr/>
        </p:nvSpPr>
        <p:spPr>
          <a:xfrm>
            <a:off x="24616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Rectangle 1354"/>
          <p:cNvSpPr/>
          <p:nvPr/>
        </p:nvSpPr>
        <p:spPr>
          <a:xfrm>
            <a:off x="24616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/>
          <p:cNvSpPr/>
          <p:nvPr/>
        </p:nvSpPr>
        <p:spPr>
          <a:xfrm>
            <a:off x="24616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Rectangle 1356"/>
          <p:cNvSpPr/>
          <p:nvPr/>
        </p:nvSpPr>
        <p:spPr>
          <a:xfrm>
            <a:off x="2461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Rectangle 1357"/>
          <p:cNvSpPr/>
          <p:nvPr/>
        </p:nvSpPr>
        <p:spPr>
          <a:xfrm>
            <a:off x="25073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Rectangle 1358"/>
          <p:cNvSpPr/>
          <p:nvPr/>
        </p:nvSpPr>
        <p:spPr>
          <a:xfrm>
            <a:off x="25073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Rectangle 1359"/>
          <p:cNvSpPr/>
          <p:nvPr/>
        </p:nvSpPr>
        <p:spPr>
          <a:xfrm>
            <a:off x="2553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Rectangle 1364"/>
          <p:cNvSpPr/>
          <p:nvPr/>
        </p:nvSpPr>
        <p:spPr>
          <a:xfrm>
            <a:off x="2553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Rectangle 1365"/>
          <p:cNvSpPr/>
          <p:nvPr/>
        </p:nvSpPr>
        <p:spPr>
          <a:xfrm>
            <a:off x="2598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Rectangle 1366"/>
          <p:cNvSpPr/>
          <p:nvPr/>
        </p:nvSpPr>
        <p:spPr>
          <a:xfrm>
            <a:off x="2598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Rectangle 1375"/>
          <p:cNvSpPr/>
          <p:nvPr/>
        </p:nvSpPr>
        <p:spPr>
          <a:xfrm>
            <a:off x="2644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Rectangle 1376"/>
          <p:cNvSpPr/>
          <p:nvPr/>
        </p:nvSpPr>
        <p:spPr>
          <a:xfrm>
            <a:off x="26444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Rectangle 1377"/>
          <p:cNvSpPr/>
          <p:nvPr/>
        </p:nvSpPr>
        <p:spPr>
          <a:xfrm>
            <a:off x="26444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Rectangle 1381"/>
          <p:cNvSpPr/>
          <p:nvPr/>
        </p:nvSpPr>
        <p:spPr>
          <a:xfrm>
            <a:off x="2644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Rectangle 1382"/>
          <p:cNvSpPr/>
          <p:nvPr/>
        </p:nvSpPr>
        <p:spPr>
          <a:xfrm>
            <a:off x="26444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Rectangle 1383"/>
          <p:cNvSpPr/>
          <p:nvPr/>
        </p:nvSpPr>
        <p:spPr>
          <a:xfrm>
            <a:off x="26444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Rectangle 1384"/>
          <p:cNvSpPr/>
          <p:nvPr/>
        </p:nvSpPr>
        <p:spPr>
          <a:xfrm>
            <a:off x="2644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ectangle 1385"/>
          <p:cNvSpPr/>
          <p:nvPr/>
        </p:nvSpPr>
        <p:spPr>
          <a:xfrm>
            <a:off x="26902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7" name="Rectangle 1386"/>
          <p:cNvSpPr/>
          <p:nvPr/>
        </p:nvSpPr>
        <p:spPr>
          <a:xfrm>
            <a:off x="26902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Rectangle 1387"/>
          <p:cNvSpPr/>
          <p:nvPr/>
        </p:nvSpPr>
        <p:spPr>
          <a:xfrm>
            <a:off x="2690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Rectangle 1388"/>
          <p:cNvSpPr/>
          <p:nvPr/>
        </p:nvSpPr>
        <p:spPr>
          <a:xfrm>
            <a:off x="26902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Rectangle 1389"/>
          <p:cNvSpPr/>
          <p:nvPr/>
        </p:nvSpPr>
        <p:spPr>
          <a:xfrm>
            <a:off x="26902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Rectangle 1405"/>
          <p:cNvSpPr/>
          <p:nvPr/>
        </p:nvSpPr>
        <p:spPr>
          <a:xfrm>
            <a:off x="28634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Rectangle 1407"/>
          <p:cNvSpPr/>
          <p:nvPr/>
        </p:nvSpPr>
        <p:spPr>
          <a:xfrm>
            <a:off x="28634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Rectangle 1408"/>
          <p:cNvSpPr/>
          <p:nvPr/>
        </p:nvSpPr>
        <p:spPr>
          <a:xfrm>
            <a:off x="28634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Rectangle 1409"/>
          <p:cNvSpPr/>
          <p:nvPr/>
        </p:nvSpPr>
        <p:spPr>
          <a:xfrm>
            <a:off x="28634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Rectangle 1410"/>
          <p:cNvSpPr/>
          <p:nvPr/>
        </p:nvSpPr>
        <p:spPr>
          <a:xfrm>
            <a:off x="28634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Rectangle 1414"/>
          <p:cNvSpPr/>
          <p:nvPr/>
        </p:nvSpPr>
        <p:spPr>
          <a:xfrm>
            <a:off x="290918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Rectangle 1415"/>
          <p:cNvSpPr/>
          <p:nvPr/>
        </p:nvSpPr>
        <p:spPr>
          <a:xfrm>
            <a:off x="29091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Rectangle 1416"/>
          <p:cNvSpPr/>
          <p:nvPr/>
        </p:nvSpPr>
        <p:spPr>
          <a:xfrm>
            <a:off x="29091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Rectangle 1421"/>
          <p:cNvSpPr/>
          <p:nvPr/>
        </p:nvSpPr>
        <p:spPr>
          <a:xfrm>
            <a:off x="29091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Rectangle 1422"/>
          <p:cNvSpPr/>
          <p:nvPr/>
        </p:nvSpPr>
        <p:spPr>
          <a:xfrm>
            <a:off x="29091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Rectangle 1425"/>
          <p:cNvSpPr/>
          <p:nvPr/>
        </p:nvSpPr>
        <p:spPr>
          <a:xfrm>
            <a:off x="29091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Rectangle 1428"/>
          <p:cNvSpPr/>
          <p:nvPr/>
        </p:nvSpPr>
        <p:spPr>
          <a:xfrm>
            <a:off x="29549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Rectangle 1431"/>
          <p:cNvSpPr/>
          <p:nvPr/>
        </p:nvSpPr>
        <p:spPr>
          <a:xfrm>
            <a:off x="295490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Rectangle 1432"/>
          <p:cNvSpPr/>
          <p:nvPr/>
        </p:nvSpPr>
        <p:spPr>
          <a:xfrm>
            <a:off x="29549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Rectangle 1437"/>
          <p:cNvSpPr/>
          <p:nvPr/>
        </p:nvSpPr>
        <p:spPr>
          <a:xfrm>
            <a:off x="30006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Rectangle 1438"/>
          <p:cNvSpPr/>
          <p:nvPr/>
        </p:nvSpPr>
        <p:spPr>
          <a:xfrm>
            <a:off x="30006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Rectangle 1439"/>
          <p:cNvSpPr/>
          <p:nvPr/>
        </p:nvSpPr>
        <p:spPr>
          <a:xfrm>
            <a:off x="30463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Rectangle 1443"/>
          <p:cNvSpPr/>
          <p:nvPr/>
        </p:nvSpPr>
        <p:spPr>
          <a:xfrm>
            <a:off x="30463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Rectangle 1444"/>
          <p:cNvSpPr/>
          <p:nvPr/>
        </p:nvSpPr>
        <p:spPr>
          <a:xfrm>
            <a:off x="30463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Rectangle 1445"/>
          <p:cNvSpPr/>
          <p:nvPr/>
        </p:nvSpPr>
        <p:spPr>
          <a:xfrm>
            <a:off x="309206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Rectangle 1446"/>
          <p:cNvSpPr/>
          <p:nvPr/>
        </p:nvSpPr>
        <p:spPr>
          <a:xfrm>
            <a:off x="30920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Rectangle 1472"/>
          <p:cNvSpPr/>
          <p:nvPr/>
        </p:nvSpPr>
        <p:spPr>
          <a:xfrm>
            <a:off x="30920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Rectangle 1473"/>
          <p:cNvSpPr/>
          <p:nvPr/>
        </p:nvSpPr>
        <p:spPr>
          <a:xfrm>
            <a:off x="30920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Rectangle 1474"/>
          <p:cNvSpPr/>
          <p:nvPr/>
        </p:nvSpPr>
        <p:spPr>
          <a:xfrm>
            <a:off x="30920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Rectangle 1483"/>
          <p:cNvSpPr/>
          <p:nvPr/>
        </p:nvSpPr>
        <p:spPr>
          <a:xfrm>
            <a:off x="30920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Rectangle 1485"/>
          <p:cNvSpPr/>
          <p:nvPr/>
        </p:nvSpPr>
        <p:spPr>
          <a:xfrm>
            <a:off x="31377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Rectangle 1486"/>
          <p:cNvSpPr/>
          <p:nvPr/>
        </p:nvSpPr>
        <p:spPr>
          <a:xfrm>
            <a:off x="31377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Rectangle 1487"/>
          <p:cNvSpPr/>
          <p:nvPr/>
        </p:nvSpPr>
        <p:spPr>
          <a:xfrm>
            <a:off x="31377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/>
        </p:nvSpPr>
        <p:spPr>
          <a:xfrm>
            <a:off x="31377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Rectangle 1489"/>
          <p:cNvSpPr/>
          <p:nvPr/>
        </p:nvSpPr>
        <p:spPr>
          <a:xfrm>
            <a:off x="31377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Rectangle 1498"/>
          <p:cNvSpPr/>
          <p:nvPr/>
        </p:nvSpPr>
        <p:spPr>
          <a:xfrm>
            <a:off x="32292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Rectangle 1499"/>
          <p:cNvSpPr/>
          <p:nvPr/>
        </p:nvSpPr>
        <p:spPr>
          <a:xfrm>
            <a:off x="32292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Rectangle 1500"/>
          <p:cNvSpPr/>
          <p:nvPr/>
        </p:nvSpPr>
        <p:spPr>
          <a:xfrm>
            <a:off x="32292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Rectangle 1501"/>
          <p:cNvSpPr/>
          <p:nvPr/>
        </p:nvSpPr>
        <p:spPr>
          <a:xfrm>
            <a:off x="32292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Rectangle 1502"/>
          <p:cNvSpPr/>
          <p:nvPr/>
        </p:nvSpPr>
        <p:spPr>
          <a:xfrm>
            <a:off x="32292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Rectangle 1503"/>
          <p:cNvSpPr/>
          <p:nvPr/>
        </p:nvSpPr>
        <p:spPr>
          <a:xfrm>
            <a:off x="32292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Rectangle 1504"/>
          <p:cNvSpPr/>
          <p:nvPr/>
        </p:nvSpPr>
        <p:spPr>
          <a:xfrm>
            <a:off x="32292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Rectangle 1505"/>
          <p:cNvSpPr/>
          <p:nvPr/>
        </p:nvSpPr>
        <p:spPr>
          <a:xfrm>
            <a:off x="32749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Rectangle 1506"/>
          <p:cNvSpPr/>
          <p:nvPr/>
        </p:nvSpPr>
        <p:spPr>
          <a:xfrm>
            <a:off x="32749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Rectangle 1507"/>
          <p:cNvSpPr/>
          <p:nvPr/>
        </p:nvSpPr>
        <p:spPr>
          <a:xfrm>
            <a:off x="32749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Rectangle 1508"/>
          <p:cNvSpPr/>
          <p:nvPr/>
        </p:nvSpPr>
        <p:spPr>
          <a:xfrm>
            <a:off x="327494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Rectangle 1509"/>
          <p:cNvSpPr/>
          <p:nvPr/>
        </p:nvSpPr>
        <p:spPr>
          <a:xfrm>
            <a:off x="32749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Rectangle 1510"/>
          <p:cNvSpPr/>
          <p:nvPr/>
        </p:nvSpPr>
        <p:spPr>
          <a:xfrm>
            <a:off x="327494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Rectangle 1511"/>
          <p:cNvSpPr/>
          <p:nvPr/>
        </p:nvSpPr>
        <p:spPr>
          <a:xfrm>
            <a:off x="32749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Rectangle 1512"/>
          <p:cNvSpPr/>
          <p:nvPr/>
        </p:nvSpPr>
        <p:spPr>
          <a:xfrm>
            <a:off x="332066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Rectangle 1513"/>
          <p:cNvSpPr/>
          <p:nvPr/>
        </p:nvSpPr>
        <p:spPr>
          <a:xfrm>
            <a:off x="33206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Rectangle 1514"/>
          <p:cNvSpPr/>
          <p:nvPr/>
        </p:nvSpPr>
        <p:spPr>
          <a:xfrm>
            <a:off x="336638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Rectangle 1515"/>
          <p:cNvSpPr/>
          <p:nvPr/>
        </p:nvSpPr>
        <p:spPr>
          <a:xfrm>
            <a:off x="33663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Rectangle 1516"/>
          <p:cNvSpPr/>
          <p:nvPr/>
        </p:nvSpPr>
        <p:spPr>
          <a:xfrm>
            <a:off x="33663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Rectangle 1517"/>
          <p:cNvSpPr/>
          <p:nvPr/>
        </p:nvSpPr>
        <p:spPr>
          <a:xfrm>
            <a:off x="34121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Rectangle 1518"/>
          <p:cNvSpPr/>
          <p:nvPr/>
        </p:nvSpPr>
        <p:spPr>
          <a:xfrm>
            <a:off x="341210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0" name="Rectangle 1519"/>
          <p:cNvSpPr/>
          <p:nvPr/>
        </p:nvSpPr>
        <p:spPr>
          <a:xfrm>
            <a:off x="34121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Rectangle 1520"/>
          <p:cNvSpPr/>
          <p:nvPr/>
        </p:nvSpPr>
        <p:spPr>
          <a:xfrm>
            <a:off x="341210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Rectangle 1521"/>
          <p:cNvSpPr/>
          <p:nvPr/>
        </p:nvSpPr>
        <p:spPr>
          <a:xfrm>
            <a:off x="34578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Rectangle 1522"/>
          <p:cNvSpPr/>
          <p:nvPr/>
        </p:nvSpPr>
        <p:spPr>
          <a:xfrm>
            <a:off x="34578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Rectangle 1523"/>
          <p:cNvSpPr/>
          <p:nvPr/>
        </p:nvSpPr>
        <p:spPr>
          <a:xfrm>
            <a:off x="34578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Rectangle 1524"/>
          <p:cNvSpPr/>
          <p:nvPr/>
        </p:nvSpPr>
        <p:spPr>
          <a:xfrm>
            <a:off x="34578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Rectangle 1525"/>
          <p:cNvSpPr/>
          <p:nvPr/>
        </p:nvSpPr>
        <p:spPr>
          <a:xfrm>
            <a:off x="34578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Rectangle 1526"/>
          <p:cNvSpPr/>
          <p:nvPr/>
        </p:nvSpPr>
        <p:spPr>
          <a:xfrm>
            <a:off x="34578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Rectangle 1527"/>
          <p:cNvSpPr/>
          <p:nvPr/>
        </p:nvSpPr>
        <p:spPr>
          <a:xfrm>
            <a:off x="35035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Rectangle 1528"/>
          <p:cNvSpPr/>
          <p:nvPr/>
        </p:nvSpPr>
        <p:spPr>
          <a:xfrm>
            <a:off x="35035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Rectangle 1529"/>
          <p:cNvSpPr/>
          <p:nvPr/>
        </p:nvSpPr>
        <p:spPr>
          <a:xfrm>
            <a:off x="35035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Rectangle 1574"/>
          <p:cNvSpPr/>
          <p:nvPr/>
        </p:nvSpPr>
        <p:spPr>
          <a:xfrm>
            <a:off x="39586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6" name="Rectangle 1575"/>
          <p:cNvSpPr/>
          <p:nvPr/>
        </p:nvSpPr>
        <p:spPr>
          <a:xfrm>
            <a:off x="39586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Rectangle 1576"/>
          <p:cNvSpPr/>
          <p:nvPr/>
        </p:nvSpPr>
        <p:spPr>
          <a:xfrm>
            <a:off x="39586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Rectangle 1577"/>
          <p:cNvSpPr/>
          <p:nvPr/>
        </p:nvSpPr>
        <p:spPr>
          <a:xfrm>
            <a:off x="39586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Rectangle 1578"/>
          <p:cNvSpPr/>
          <p:nvPr/>
        </p:nvSpPr>
        <p:spPr>
          <a:xfrm>
            <a:off x="39586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Rectangle 1579"/>
          <p:cNvSpPr/>
          <p:nvPr/>
        </p:nvSpPr>
        <p:spPr>
          <a:xfrm>
            <a:off x="400435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Rectangle 1580"/>
          <p:cNvSpPr/>
          <p:nvPr/>
        </p:nvSpPr>
        <p:spPr>
          <a:xfrm>
            <a:off x="40043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Rectangle 1581"/>
          <p:cNvSpPr/>
          <p:nvPr/>
        </p:nvSpPr>
        <p:spPr>
          <a:xfrm>
            <a:off x="40043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Rectangle 1582"/>
          <p:cNvSpPr/>
          <p:nvPr/>
        </p:nvSpPr>
        <p:spPr>
          <a:xfrm>
            <a:off x="40043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Rectangle 1583"/>
          <p:cNvSpPr/>
          <p:nvPr/>
        </p:nvSpPr>
        <p:spPr>
          <a:xfrm>
            <a:off x="40043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Rectangle 1584"/>
          <p:cNvSpPr/>
          <p:nvPr/>
        </p:nvSpPr>
        <p:spPr>
          <a:xfrm>
            <a:off x="40043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Rectangle 1585"/>
          <p:cNvSpPr/>
          <p:nvPr/>
        </p:nvSpPr>
        <p:spPr>
          <a:xfrm>
            <a:off x="40500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Rectangle 1586"/>
          <p:cNvSpPr/>
          <p:nvPr/>
        </p:nvSpPr>
        <p:spPr>
          <a:xfrm>
            <a:off x="40500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Rectangle 1587"/>
          <p:cNvSpPr/>
          <p:nvPr/>
        </p:nvSpPr>
        <p:spPr>
          <a:xfrm>
            <a:off x="40500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Rectangle 1588"/>
          <p:cNvSpPr/>
          <p:nvPr/>
        </p:nvSpPr>
        <p:spPr>
          <a:xfrm>
            <a:off x="40957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Rectangle 1589"/>
          <p:cNvSpPr/>
          <p:nvPr/>
        </p:nvSpPr>
        <p:spPr>
          <a:xfrm>
            <a:off x="40957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Rectangle 1590"/>
          <p:cNvSpPr/>
          <p:nvPr/>
        </p:nvSpPr>
        <p:spPr>
          <a:xfrm>
            <a:off x="41415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Rectangle 1591"/>
          <p:cNvSpPr/>
          <p:nvPr/>
        </p:nvSpPr>
        <p:spPr>
          <a:xfrm>
            <a:off x="414151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Rectangle 1592"/>
          <p:cNvSpPr/>
          <p:nvPr/>
        </p:nvSpPr>
        <p:spPr>
          <a:xfrm>
            <a:off x="414151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Rectangle 1593"/>
          <p:cNvSpPr/>
          <p:nvPr/>
        </p:nvSpPr>
        <p:spPr>
          <a:xfrm>
            <a:off x="418723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Rectangle 1594"/>
          <p:cNvSpPr/>
          <p:nvPr/>
        </p:nvSpPr>
        <p:spPr>
          <a:xfrm>
            <a:off x="41872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Rectangle 1595"/>
          <p:cNvSpPr/>
          <p:nvPr/>
        </p:nvSpPr>
        <p:spPr>
          <a:xfrm>
            <a:off x="41872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Rectangle 1596"/>
          <p:cNvSpPr/>
          <p:nvPr/>
        </p:nvSpPr>
        <p:spPr>
          <a:xfrm>
            <a:off x="41872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8" name="Rectangle 1597"/>
          <p:cNvSpPr/>
          <p:nvPr/>
        </p:nvSpPr>
        <p:spPr>
          <a:xfrm>
            <a:off x="41872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Rectangle 1598"/>
          <p:cNvSpPr/>
          <p:nvPr/>
        </p:nvSpPr>
        <p:spPr>
          <a:xfrm>
            <a:off x="41872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0" name="Rectangle 1599"/>
          <p:cNvSpPr/>
          <p:nvPr/>
        </p:nvSpPr>
        <p:spPr>
          <a:xfrm>
            <a:off x="42329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Rectangle 1600"/>
          <p:cNvSpPr/>
          <p:nvPr/>
        </p:nvSpPr>
        <p:spPr>
          <a:xfrm>
            <a:off x="42329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2" name="Rectangle 1601"/>
          <p:cNvSpPr/>
          <p:nvPr/>
        </p:nvSpPr>
        <p:spPr>
          <a:xfrm>
            <a:off x="42329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3" name="Rectangle 1602"/>
          <p:cNvSpPr/>
          <p:nvPr/>
        </p:nvSpPr>
        <p:spPr>
          <a:xfrm>
            <a:off x="42329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4" name="Rectangle 1603"/>
          <p:cNvSpPr/>
          <p:nvPr/>
        </p:nvSpPr>
        <p:spPr>
          <a:xfrm>
            <a:off x="42329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Rectangle 1650"/>
          <p:cNvSpPr/>
          <p:nvPr/>
        </p:nvSpPr>
        <p:spPr>
          <a:xfrm>
            <a:off x="46893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Rectangle 1651"/>
          <p:cNvSpPr/>
          <p:nvPr/>
        </p:nvSpPr>
        <p:spPr>
          <a:xfrm>
            <a:off x="468932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3" name="Rectangle 1652"/>
          <p:cNvSpPr/>
          <p:nvPr/>
        </p:nvSpPr>
        <p:spPr>
          <a:xfrm>
            <a:off x="468932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4" name="Rectangle 1653"/>
          <p:cNvSpPr/>
          <p:nvPr/>
        </p:nvSpPr>
        <p:spPr>
          <a:xfrm>
            <a:off x="468932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5" name="Rectangle 1654"/>
          <p:cNvSpPr/>
          <p:nvPr/>
        </p:nvSpPr>
        <p:spPr>
          <a:xfrm>
            <a:off x="468932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6" name="Rectangle 1655"/>
          <p:cNvSpPr/>
          <p:nvPr/>
        </p:nvSpPr>
        <p:spPr>
          <a:xfrm>
            <a:off x="468932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7" name="Rectangle 1656"/>
          <p:cNvSpPr/>
          <p:nvPr/>
        </p:nvSpPr>
        <p:spPr>
          <a:xfrm>
            <a:off x="46893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8" name="Rectangle 1657"/>
          <p:cNvSpPr/>
          <p:nvPr/>
        </p:nvSpPr>
        <p:spPr>
          <a:xfrm>
            <a:off x="47350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Rectangle 1658"/>
          <p:cNvSpPr/>
          <p:nvPr/>
        </p:nvSpPr>
        <p:spPr>
          <a:xfrm>
            <a:off x="47350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Rectangle 1659"/>
          <p:cNvSpPr/>
          <p:nvPr/>
        </p:nvSpPr>
        <p:spPr>
          <a:xfrm>
            <a:off x="473504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Rectangle 1660"/>
          <p:cNvSpPr/>
          <p:nvPr/>
        </p:nvSpPr>
        <p:spPr>
          <a:xfrm>
            <a:off x="473504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2" name="Rectangle 1661"/>
          <p:cNvSpPr/>
          <p:nvPr/>
        </p:nvSpPr>
        <p:spPr>
          <a:xfrm>
            <a:off x="473504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Rectangle 1662"/>
          <p:cNvSpPr/>
          <p:nvPr/>
        </p:nvSpPr>
        <p:spPr>
          <a:xfrm>
            <a:off x="47350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4" name="Rectangle 1663"/>
          <p:cNvSpPr/>
          <p:nvPr/>
        </p:nvSpPr>
        <p:spPr>
          <a:xfrm>
            <a:off x="47350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5" name="Rectangle 1664"/>
          <p:cNvSpPr/>
          <p:nvPr/>
        </p:nvSpPr>
        <p:spPr>
          <a:xfrm>
            <a:off x="47807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6" name="Rectangle 1665"/>
          <p:cNvSpPr/>
          <p:nvPr/>
        </p:nvSpPr>
        <p:spPr>
          <a:xfrm>
            <a:off x="47807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7" name="Rectangle 1666"/>
          <p:cNvSpPr/>
          <p:nvPr/>
        </p:nvSpPr>
        <p:spPr>
          <a:xfrm>
            <a:off x="47807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8" name="Rectangle 1667"/>
          <p:cNvSpPr/>
          <p:nvPr/>
        </p:nvSpPr>
        <p:spPr>
          <a:xfrm>
            <a:off x="48264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9" name="Rectangle 1668"/>
          <p:cNvSpPr/>
          <p:nvPr/>
        </p:nvSpPr>
        <p:spPr>
          <a:xfrm>
            <a:off x="48264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0" name="Rectangle 1669"/>
          <p:cNvSpPr/>
          <p:nvPr/>
        </p:nvSpPr>
        <p:spPr>
          <a:xfrm>
            <a:off x="48264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" name="Rectangle 1670"/>
          <p:cNvSpPr/>
          <p:nvPr/>
        </p:nvSpPr>
        <p:spPr>
          <a:xfrm>
            <a:off x="48722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2" name="Rectangle 1671"/>
          <p:cNvSpPr/>
          <p:nvPr/>
        </p:nvSpPr>
        <p:spPr>
          <a:xfrm>
            <a:off x="487220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3" name="Rectangle 1672"/>
          <p:cNvSpPr/>
          <p:nvPr/>
        </p:nvSpPr>
        <p:spPr>
          <a:xfrm>
            <a:off x="48722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4" name="Rectangle 1673"/>
          <p:cNvSpPr/>
          <p:nvPr/>
        </p:nvSpPr>
        <p:spPr>
          <a:xfrm>
            <a:off x="49179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5" name="Rectangle 1674"/>
          <p:cNvSpPr/>
          <p:nvPr/>
        </p:nvSpPr>
        <p:spPr>
          <a:xfrm>
            <a:off x="49179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4" name="Rectangle 1683"/>
          <p:cNvSpPr/>
          <p:nvPr/>
        </p:nvSpPr>
        <p:spPr>
          <a:xfrm>
            <a:off x="51274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5" name="Rectangle 1684"/>
          <p:cNvSpPr/>
          <p:nvPr/>
        </p:nvSpPr>
        <p:spPr>
          <a:xfrm>
            <a:off x="51274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6" name="Rectangle 1685"/>
          <p:cNvSpPr/>
          <p:nvPr/>
        </p:nvSpPr>
        <p:spPr>
          <a:xfrm>
            <a:off x="51274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7" name="Rectangle 1686"/>
          <p:cNvSpPr/>
          <p:nvPr/>
        </p:nvSpPr>
        <p:spPr>
          <a:xfrm>
            <a:off x="51274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8" name="Rectangle 1687"/>
          <p:cNvSpPr/>
          <p:nvPr/>
        </p:nvSpPr>
        <p:spPr>
          <a:xfrm>
            <a:off x="51274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" name="Rectangle 1688"/>
          <p:cNvSpPr/>
          <p:nvPr/>
        </p:nvSpPr>
        <p:spPr>
          <a:xfrm>
            <a:off x="517317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0" name="Rectangle 1689"/>
          <p:cNvSpPr/>
          <p:nvPr/>
        </p:nvSpPr>
        <p:spPr>
          <a:xfrm>
            <a:off x="51731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1" name="Rectangle 1690"/>
          <p:cNvSpPr/>
          <p:nvPr/>
        </p:nvSpPr>
        <p:spPr>
          <a:xfrm>
            <a:off x="51731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2" name="Rectangle 1691"/>
          <p:cNvSpPr/>
          <p:nvPr/>
        </p:nvSpPr>
        <p:spPr>
          <a:xfrm>
            <a:off x="51731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3" name="Rectangle 1692"/>
          <p:cNvSpPr/>
          <p:nvPr/>
        </p:nvSpPr>
        <p:spPr>
          <a:xfrm>
            <a:off x="51731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4" name="Rectangle 1693"/>
          <p:cNvSpPr/>
          <p:nvPr/>
        </p:nvSpPr>
        <p:spPr>
          <a:xfrm>
            <a:off x="51731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5" name="Rectangle 1694"/>
          <p:cNvSpPr/>
          <p:nvPr/>
        </p:nvSpPr>
        <p:spPr>
          <a:xfrm>
            <a:off x="521889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6" name="Rectangle 1695"/>
          <p:cNvSpPr/>
          <p:nvPr/>
        </p:nvSpPr>
        <p:spPr>
          <a:xfrm>
            <a:off x="521889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7" name="Rectangle 1696"/>
          <p:cNvSpPr/>
          <p:nvPr/>
        </p:nvSpPr>
        <p:spPr>
          <a:xfrm>
            <a:off x="521889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8" name="Rectangle 1697"/>
          <p:cNvSpPr/>
          <p:nvPr/>
        </p:nvSpPr>
        <p:spPr>
          <a:xfrm>
            <a:off x="526461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" name="Rectangle 1698"/>
          <p:cNvSpPr/>
          <p:nvPr/>
        </p:nvSpPr>
        <p:spPr>
          <a:xfrm>
            <a:off x="526461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0" name="Rectangle 1699"/>
          <p:cNvSpPr/>
          <p:nvPr/>
        </p:nvSpPr>
        <p:spPr>
          <a:xfrm>
            <a:off x="531033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1" name="Rectangle 1700"/>
          <p:cNvSpPr/>
          <p:nvPr/>
        </p:nvSpPr>
        <p:spPr>
          <a:xfrm>
            <a:off x="531033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2" name="Rectangle 1701"/>
          <p:cNvSpPr/>
          <p:nvPr/>
        </p:nvSpPr>
        <p:spPr>
          <a:xfrm>
            <a:off x="531033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3" name="Rectangle 1702"/>
          <p:cNvSpPr/>
          <p:nvPr/>
        </p:nvSpPr>
        <p:spPr>
          <a:xfrm>
            <a:off x="535605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4" name="Rectangle 1703"/>
          <p:cNvSpPr/>
          <p:nvPr/>
        </p:nvSpPr>
        <p:spPr>
          <a:xfrm>
            <a:off x="53560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5" name="Rectangle 1704"/>
          <p:cNvSpPr/>
          <p:nvPr/>
        </p:nvSpPr>
        <p:spPr>
          <a:xfrm>
            <a:off x="53560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6" name="Rectangle 1705"/>
          <p:cNvSpPr/>
          <p:nvPr/>
        </p:nvSpPr>
        <p:spPr>
          <a:xfrm>
            <a:off x="53560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7" name="Rectangle 1706"/>
          <p:cNvSpPr/>
          <p:nvPr/>
        </p:nvSpPr>
        <p:spPr>
          <a:xfrm>
            <a:off x="53560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8" name="Rectangle 1707"/>
          <p:cNvSpPr/>
          <p:nvPr/>
        </p:nvSpPr>
        <p:spPr>
          <a:xfrm>
            <a:off x="53560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9" name="Rectangle 1708"/>
          <p:cNvSpPr/>
          <p:nvPr/>
        </p:nvSpPr>
        <p:spPr>
          <a:xfrm>
            <a:off x="54017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0" name="Rectangle 1709"/>
          <p:cNvSpPr/>
          <p:nvPr/>
        </p:nvSpPr>
        <p:spPr>
          <a:xfrm>
            <a:off x="54017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1" name="Rectangle 1710"/>
          <p:cNvSpPr/>
          <p:nvPr/>
        </p:nvSpPr>
        <p:spPr>
          <a:xfrm>
            <a:off x="54017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2" name="Rectangle 1711"/>
          <p:cNvSpPr/>
          <p:nvPr/>
        </p:nvSpPr>
        <p:spPr>
          <a:xfrm>
            <a:off x="54017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3" name="Rectangle 1712"/>
          <p:cNvSpPr/>
          <p:nvPr/>
        </p:nvSpPr>
        <p:spPr>
          <a:xfrm>
            <a:off x="54017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2" name="Rectangle 1721"/>
          <p:cNvSpPr/>
          <p:nvPr/>
        </p:nvSpPr>
        <p:spPr>
          <a:xfrm>
            <a:off x="5493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3" name="Rectangle 1722"/>
          <p:cNvSpPr/>
          <p:nvPr/>
        </p:nvSpPr>
        <p:spPr>
          <a:xfrm>
            <a:off x="5493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4" name="Rectangle 1723"/>
          <p:cNvSpPr/>
          <p:nvPr/>
        </p:nvSpPr>
        <p:spPr>
          <a:xfrm>
            <a:off x="5493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5" name="Rectangle 1724"/>
          <p:cNvSpPr/>
          <p:nvPr/>
        </p:nvSpPr>
        <p:spPr>
          <a:xfrm>
            <a:off x="5493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6" name="Rectangle 1725"/>
          <p:cNvSpPr/>
          <p:nvPr/>
        </p:nvSpPr>
        <p:spPr>
          <a:xfrm>
            <a:off x="5493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7" name="Rectangle 1726"/>
          <p:cNvSpPr/>
          <p:nvPr/>
        </p:nvSpPr>
        <p:spPr>
          <a:xfrm>
            <a:off x="5493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8" name="Rectangle 1727"/>
          <p:cNvSpPr/>
          <p:nvPr/>
        </p:nvSpPr>
        <p:spPr>
          <a:xfrm>
            <a:off x="5493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9" name="Rectangle 1728"/>
          <p:cNvSpPr/>
          <p:nvPr/>
        </p:nvSpPr>
        <p:spPr>
          <a:xfrm>
            <a:off x="55393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0" name="Rectangle 1729"/>
          <p:cNvSpPr/>
          <p:nvPr/>
        </p:nvSpPr>
        <p:spPr>
          <a:xfrm>
            <a:off x="5539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1" name="Rectangle 1730"/>
          <p:cNvSpPr/>
          <p:nvPr/>
        </p:nvSpPr>
        <p:spPr>
          <a:xfrm>
            <a:off x="5539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2" name="Rectangle 1731"/>
          <p:cNvSpPr/>
          <p:nvPr/>
        </p:nvSpPr>
        <p:spPr>
          <a:xfrm>
            <a:off x="5539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3" name="Rectangle 1732"/>
          <p:cNvSpPr/>
          <p:nvPr/>
        </p:nvSpPr>
        <p:spPr>
          <a:xfrm>
            <a:off x="5539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4" name="Rectangle 1733"/>
          <p:cNvSpPr/>
          <p:nvPr/>
        </p:nvSpPr>
        <p:spPr>
          <a:xfrm>
            <a:off x="5539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5" name="Rectangle 1734"/>
          <p:cNvSpPr/>
          <p:nvPr/>
        </p:nvSpPr>
        <p:spPr>
          <a:xfrm>
            <a:off x="5539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Rectangle 1735"/>
          <p:cNvSpPr/>
          <p:nvPr/>
        </p:nvSpPr>
        <p:spPr>
          <a:xfrm>
            <a:off x="55851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Rectangle 1736"/>
          <p:cNvSpPr/>
          <p:nvPr/>
        </p:nvSpPr>
        <p:spPr>
          <a:xfrm>
            <a:off x="5585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Rectangle 1737"/>
          <p:cNvSpPr/>
          <p:nvPr/>
        </p:nvSpPr>
        <p:spPr>
          <a:xfrm>
            <a:off x="5585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9" name="Rectangle 1738"/>
          <p:cNvSpPr/>
          <p:nvPr/>
        </p:nvSpPr>
        <p:spPr>
          <a:xfrm>
            <a:off x="56308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" name="Rectangle 1739"/>
          <p:cNvSpPr/>
          <p:nvPr/>
        </p:nvSpPr>
        <p:spPr>
          <a:xfrm>
            <a:off x="5630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Rectangle 1740"/>
          <p:cNvSpPr/>
          <p:nvPr/>
        </p:nvSpPr>
        <p:spPr>
          <a:xfrm>
            <a:off x="5630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Rectangle 1741"/>
          <p:cNvSpPr/>
          <p:nvPr/>
        </p:nvSpPr>
        <p:spPr>
          <a:xfrm>
            <a:off x="5676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Rectangle 1742"/>
          <p:cNvSpPr/>
          <p:nvPr/>
        </p:nvSpPr>
        <p:spPr>
          <a:xfrm>
            <a:off x="5676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Rectangle 1743"/>
          <p:cNvSpPr/>
          <p:nvPr/>
        </p:nvSpPr>
        <p:spPr>
          <a:xfrm>
            <a:off x="5676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Rectangle 1744"/>
          <p:cNvSpPr/>
          <p:nvPr/>
        </p:nvSpPr>
        <p:spPr>
          <a:xfrm>
            <a:off x="5722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6" name="Rectangle 1745"/>
          <p:cNvSpPr/>
          <p:nvPr/>
        </p:nvSpPr>
        <p:spPr>
          <a:xfrm>
            <a:off x="5722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7" name="Rectangle 1746"/>
          <p:cNvSpPr/>
          <p:nvPr/>
        </p:nvSpPr>
        <p:spPr>
          <a:xfrm>
            <a:off x="5722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8" name="Rectangle 1747"/>
          <p:cNvSpPr/>
          <p:nvPr/>
        </p:nvSpPr>
        <p:spPr>
          <a:xfrm>
            <a:off x="5722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9" name="Rectangle 1748"/>
          <p:cNvSpPr/>
          <p:nvPr/>
        </p:nvSpPr>
        <p:spPr>
          <a:xfrm>
            <a:off x="5722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0" name="Rectangle 1749"/>
          <p:cNvSpPr/>
          <p:nvPr/>
        </p:nvSpPr>
        <p:spPr>
          <a:xfrm>
            <a:off x="5722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1" name="Rectangle 1750"/>
          <p:cNvSpPr/>
          <p:nvPr/>
        </p:nvSpPr>
        <p:spPr>
          <a:xfrm>
            <a:off x="5722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" name="Rectangle 1751"/>
          <p:cNvSpPr/>
          <p:nvPr/>
        </p:nvSpPr>
        <p:spPr>
          <a:xfrm>
            <a:off x="5767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3" name="Rectangle 1752"/>
          <p:cNvSpPr/>
          <p:nvPr/>
        </p:nvSpPr>
        <p:spPr>
          <a:xfrm>
            <a:off x="5767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4" name="Rectangle 1753"/>
          <p:cNvSpPr/>
          <p:nvPr/>
        </p:nvSpPr>
        <p:spPr>
          <a:xfrm>
            <a:off x="5767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Rectangle 1754"/>
          <p:cNvSpPr/>
          <p:nvPr/>
        </p:nvSpPr>
        <p:spPr>
          <a:xfrm>
            <a:off x="5767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Rectangle 1755"/>
          <p:cNvSpPr/>
          <p:nvPr/>
        </p:nvSpPr>
        <p:spPr>
          <a:xfrm>
            <a:off x="5767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7" name="Rectangle 1756"/>
          <p:cNvSpPr/>
          <p:nvPr/>
        </p:nvSpPr>
        <p:spPr>
          <a:xfrm>
            <a:off x="5767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8" name="Rectangle 1757"/>
          <p:cNvSpPr/>
          <p:nvPr/>
        </p:nvSpPr>
        <p:spPr>
          <a:xfrm>
            <a:off x="5767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7" name="Rectangle 1766"/>
          <p:cNvSpPr/>
          <p:nvPr/>
        </p:nvSpPr>
        <p:spPr>
          <a:xfrm>
            <a:off x="5859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8" name="Rectangle 1767"/>
          <p:cNvSpPr/>
          <p:nvPr/>
        </p:nvSpPr>
        <p:spPr>
          <a:xfrm>
            <a:off x="58594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9" name="Rectangle 1768"/>
          <p:cNvSpPr/>
          <p:nvPr/>
        </p:nvSpPr>
        <p:spPr>
          <a:xfrm>
            <a:off x="5905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Rectangle 1769"/>
          <p:cNvSpPr/>
          <p:nvPr/>
        </p:nvSpPr>
        <p:spPr>
          <a:xfrm>
            <a:off x="59051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Rectangle 1770"/>
          <p:cNvSpPr/>
          <p:nvPr/>
        </p:nvSpPr>
        <p:spPr>
          <a:xfrm>
            <a:off x="59051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2" name="Rectangle 1771"/>
          <p:cNvSpPr/>
          <p:nvPr/>
        </p:nvSpPr>
        <p:spPr>
          <a:xfrm>
            <a:off x="59051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3" name="Rectangle 1772"/>
          <p:cNvSpPr/>
          <p:nvPr/>
        </p:nvSpPr>
        <p:spPr>
          <a:xfrm>
            <a:off x="59051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Rectangle 1773"/>
          <p:cNvSpPr/>
          <p:nvPr/>
        </p:nvSpPr>
        <p:spPr>
          <a:xfrm>
            <a:off x="59051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Rectangle 1774"/>
          <p:cNvSpPr/>
          <p:nvPr/>
        </p:nvSpPr>
        <p:spPr>
          <a:xfrm>
            <a:off x="59051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Rectangle 1775"/>
          <p:cNvSpPr/>
          <p:nvPr/>
        </p:nvSpPr>
        <p:spPr>
          <a:xfrm>
            <a:off x="59508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Rectangle 1776"/>
          <p:cNvSpPr/>
          <p:nvPr/>
        </p:nvSpPr>
        <p:spPr>
          <a:xfrm>
            <a:off x="59508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Rectangle 1777"/>
          <p:cNvSpPr/>
          <p:nvPr/>
        </p:nvSpPr>
        <p:spPr>
          <a:xfrm>
            <a:off x="59508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Rectangle 1778"/>
          <p:cNvSpPr/>
          <p:nvPr/>
        </p:nvSpPr>
        <p:spPr>
          <a:xfrm>
            <a:off x="59508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Rectangle 1779"/>
          <p:cNvSpPr/>
          <p:nvPr/>
        </p:nvSpPr>
        <p:spPr>
          <a:xfrm>
            <a:off x="59508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Rectangle 1780"/>
          <p:cNvSpPr/>
          <p:nvPr/>
        </p:nvSpPr>
        <p:spPr>
          <a:xfrm>
            <a:off x="59508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Rectangle 1781"/>
          <p:cNvSpPr/>
          <p:nvPr/>
        </p:nvSpPr>
        <p:spPr>
          <a:xfrm>
            <a:off x="59508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3" name="Rectangle 1782"/>
          <p:cNvSpPr/>
          <p:nvPr/>
        </p:nvSpPr>
        <p:spPr>
          <a:xfrm>
            <a:off x="5996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Rectangle 1783"/>
          <p:cNvSpPr/>
          <p:nvPr/>
        </p:nvSpPr>
        <p:spPr>
          <a:xfrm>
            <a:off x="5996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Rectangle 1792"/>
          <p:cNvSpPr/>
          <p:nvPr/>
        </p:nvSpPr>
        <p:spPr>
          <a:xfrm>
            <a:off x="6088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Rectangle 1793"/>
          <p:cNvSpPr/>
          <p:nvPr/>
        </p:nvSpPr>
        <p:spPr>
          <a:xfrm>
            <a:off x="6088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Rectangle 1794"/>
          <p:cNvSpPr/>
          <p:nvPr/>
        </p:nvSpPr>
        <p:spPr>
          <a:xfrm>
            <a:off x="6088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Rectangle 1795"/>
          <p:cNvSpPr/>
          <p:nvPr/>
        </p:nvSpPr>
        <p:spPr>
          <a:xfrm>
            <a:off x="6088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Rectangle 1796"/>
          <p:cNvSpPr/>
          <p:nvPr/>
        </p:nvSpPr>
        <p:spPr>
          <a:xfrm>
            <a:off x="6088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Rectangle 1797"/>
          <p:cNvSpPr/>
          <p:nvPr/>
        </p:nvSpPr>
        <p:spPr>
          <a:xfrm>
            <a:off x="6088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Rectangle 1798"/>
          <p:cNvSpPr/>
          <p:nvPr/>
        </p:nvSpPr>
        <p:spPr>
          <a:xfrm>
            <a:off x="6088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Rectangle 1799"/>
          <p:cNvSpPr/>
          <p:nvPr/>
        </p:nvSpPr>
        <p:spPr>
          <a:xfrm>
            <a:off x="6133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Rectangle 1800"/>
          <p:cNvSpPr/>
          <p:nvPr/>
        </p:nvSpPr>
        <p:spPr>
          <a:xfrm>
            <a:off x="61337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Rectangle 1801"/>
          <p:cNvSpPr/>
          <p:nvPr/>
        </p:nvSpPr>
        <p:spPr>
          <a:xfrm>
            <a:off x="61337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3" name="Rectangle 1802"/>
          <p:cNvSpPr/>
          <p:nvPr/>
        </p:nvSpPr>
        <p:spPr>
          <a:xfrm>
            <a:off x="61337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4" name="Rectangle 1803"/>
          <p:cNvSpPr/>
          <p:nvPr/>
        </p:nvSpPr>
        <p:spPr>
          <a:xfrm>
            <a:off x="61337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5" name="Rectangle 1804"/>
          <p:cNvSpPr/>
          <p:nvPr/>
        </p:nvSpPr>
        <p:spPr>
          <a:xfrm>
            <a:off x="61337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" name="Rectangle 1805"/>
          <p:cNvSpPr/>
          <p:nvPr/>
        </p:nvSpPr>
        <p:spPr>
          <a:xfrm>
            <a:off x="6133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" name="Rectangle 1806"/>
          <p:cNvSpPr/>
          <p:nvPr/>
        </p:nvSpPr>
        <p:spPr>
          <a:xfrm>
            <a:off x="61794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" name="Rectangle 1807"/>
          <p:cNvSpPr/>
          <p:nvPr/>
        </p:nvSpPr>
        <p:spPr>
          <a:xfrm>
            <a:off x="61794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" name="Rectangle 1808"/>
          <p:cNvSpPr/>
          <p:nvPr/>
        </p:nvSpPr>
        <p:spPr>
          <a:xfrm>
            <a:off x="61794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" name="Rectangle 1809"/>
          <p:cNvSpPr/>
          <p:nvPr/>
        </p:nvSpPr>
        <p:spPr>
          <a:xfrm>
            <a:off x="6225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" name="Rectangle 1810"/>
          <p:cNvSpPr/>
          <p:nvPr/>
        </p:nvSpPr>
        <p:spPr>
          <a:xfrm>
            <a:off x="6225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2" name="Rectangle 1811"/>
          <p:cNvSpPr/>
          <p:nvPr/>
        </p:nvSpPr>
        <p:spPr>
          <a:xfrm>
            <a:off x="6225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" name="Rectangle 1812"/>
          <p:cNvSpPr/>
          <p:nvPr/>
        </p:nvSpPr>
        <p:spPr>
          <a:xfrm>
            <a:off x="6270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" name="Rectangle 1813"/>
          <p:cNvSpPr/>
          <p:nvPr/>
        </p:nvSpPr>
        <p:spPr>
          <a:xfrm>
            <a:off x="6270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5" name="Rectangle 1814"/>
          <p:cNvSpPr/>
          <p:nvPr/>
        </p:nvSpPr>
        <p:spPr>
          <a:xfrm>
            <a:off x="6270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6" name="Rectangle 1815"/>
          <p:cNvSpPr/>
          <p:nvPr/>
        </p:nvSpPr>
        <p:spPr>
          <a:xfrm>
            <a:off x="6316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7" name="Rectangle 1816"/>
          <p:cNvSpPr/>
          <p:nvPr/>
        </p:nvSpPr>
        <p:spPr>
          <a:xfrm>
            <a:off x="63166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8" name="Rectangle 1817"/>
          <p:cNvSpPr/>
          <p:nvPr/>
        </p:nvSpPr>
        <p:spPr>
          <a:xfrm>
            <a:off x="63166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9" name="Rectangle 1818"/>
          <p:cNvSpPr/>
          <p:nvPr/>
        </p:nvSpPr>
        <p:spPr>
          <a:xfrm>
            <a:off x="63166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0" name="Rectangle 1819"/>
          <p:cNvSpPr/>
          <p:nvPr/>
        </p:nvSpPr>
        <p:spPr>
          <a:xfrm>
            <a:off x="63166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1" name="Rectangle 1820"/>
          <p:cNvSpPr/>
          <p:nvPr/>
        </p:nvSpPr>
        <p:spPr>
          <a:xfrm>
            <a:off x="63166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2" name="Rectangle 1821"/>
          <p:cNvSpPr/>
          <p:nvPr/>
        </p:nvSpPr>
        <p:spPr>
          <a:xfrm>
            <a:off x="6316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3" name="Rectangle 1822"/>
          <p:cNvSpPr/>
          <p:nvPr/>
        </p:nvSpPr>
        <p:spPr>
          <a:xfrm>
            <a:off x="6362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4" name="Rectangle 1823"/>
          <p:cNvSpPr/>
          <p:nvPr/>
        </p:nvSpPr>
        <p:spPr>
          <a:xfrm>
            <a:off x="63623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5" name="Rectangle 1824"/>
          <p:cNvSpPr/>
          <p:nvPr/>
        </p:nvSpPr>
        <p:spPr>
          <a:xfrm>
            <a:off x="63623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6" name="Rectangle 1825"/>
          <p:cNvSpPr/>
          <p:nvPr/>
        </p:nvSpPr>
        <p:spPr>
          <a:xfrm>
            <a:off x="63623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7" name="Rectangle 1826"/>
          <p:cNvSpPr/>
          <p:nvPr/>
        </p:nvSpPr>
        <p:spPr>
          <a:xfrm>
            <a:off x="63623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8" name="Rectangle 1827"/>
          <p:cNvSpPr/>
          <p:nvPr/>
        </p:nvSpPr>
        <p:spPr>
          <a:xfrm>
            <a:off x="63623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9" name="Rectangle 1828"/>
          <p:cNvSpPr/>
          <p:nvPr/>
        </p:nvSpPr>
        <p:spPr>
          <a:xfrm>
            <a:off x="6362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8" name="Rectangle 1837"/>
          <p:cNvSpPr/>
          <p:nvPr/>
        </p:nvSpPr>
        <p:spPr>
          <a:xfrm>
            <a:off x="6453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9" name="Rectangle 1838"/>
          <p:cNvSpPr/>
          <p:nvPr/>
        </p:nvSpPr>
        <p:spPr>
          <a:xfrm>
            <a:off x="6453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0" name="Rectangle 1839"/>
          <p:cNvSpPr/>
          <p:nvPr/>
        </p:nvSpPr>
        <p:spPr>
          <a:xfrm>
            <a:off x="6453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1" name="Rectangle 1840"/>
          <p:cNvSpPr/>
          <p:nvPr/>
        </p:nvSpPr>
        <p:spPr>
          <a:xfrm>
            <a:off x="6453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2" name="Rectangle 1841"/>
          <p:cNvSpPr/>
          <p:nvPr/>
        </p:nvSpPr>
        <p:spPr>
          <a:xfrm>
            <a:off x="6453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" name="Rectangle 1842"/>
          <p:cNvSpPr/>
          <p:nvPr/>
        </p:nvSpPr>
        <p:spPr>
          <a:xfrm>
            <a:off x="6499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" name="Rectangle 1843"/>
          <p:cNvSpPr/>
          <p:nvPr/>
        </p:nvSpPr>
        <p:spPr>
          <a:xfrm>
            <a:off x="6499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" name="Rectangle 1844"/>
          <p:cNvSpPr/>
          <p:nvPr/>
        </p:nvSpPr>
        <p:spPr>
          <a:xfrm>
            <a:off x="6499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" name="Rectangle 1845"/>
          <p:cNvSpPr/>
          <p:nvPr/>
        </p:nvSpPr>
        <p:spPr>
          <a:xfrm>
            <a:off x="6499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Rectangle 1846"/>
          <p:cNvSpPr/>
          <p:nvPr/>
        </p:nvSpPr>
        <p:spPr>
          <a:xfrm>
            <a:off x="6499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" name="Rectangle 1847"/>
          <p:cNvSpPr/>
          <p:nvPr/>
        </p:nvSpPr>
        <p:spPr>
          <a:xfrm>
            <a:off x="64995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9" name="Rectangle 1848"/>
          <p:cNvSpPr/>
          <p:nvPr/>
        </p:nvSpPr>
        <p:spPr>
          <a:xfrm>
            <a:off x="65452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0" name="Rectangle 1849"/>
          <p:cNvSpPr/>
          <p:nvPr/>
        </p:nvSpPr>
        <p:spPr>
          <a:xfrm>
            <a:off x="65452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1" name="Rectangle 1850"/>
          <p:cNvSpPr/>
          <p:nvPr/>
        </p:nvSpPr>
        <p:spPr>
          <a:xfrm>
            <a:off x="65452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2" name="Rectangle 1851"/>
          <p:cNvSpPr/>
          <p:nvPr/>
        </p:nvSpPr>
        <p:spPr>
          <a:xfrm>
            <a:off x="6590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3" name="Rectangle 1852"/>
          <p:cNvSpPr/>
          <p:nvPr/>
        </p:nvSpPr>
        <p:spPr>
          <a:xfrm>
            <a:off x="6590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4" name="Rectangle 1853"/>
          <p:cNvSpPr/>
          <p:nvPr/>
        </p:nvSpPr>
        <p:spPr>
          <a:xfrm>
            <a:off x="6636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5" name="Rectangle 1854"/>
          <p:cNvSpPr/>
          <p:nvPr/>
        </p:nvSpPr>
        <p:spPr>
          <a:xfrm>
            <a:off x="6636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6" name="Rectangle 1855"/>
          <p:cNvSpPr/>
          <p:nvPr/>
        </p:nvSpPr>
        <p:spPr>
          <a:xfrm>
            <a:off x="6636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7" name="Rectangle 1856"/>
          <p:cNvSpPr/>
          <p:nvPr/>
        </p:nvSpPr>
        <p:spPr>
          <a:xfrm>
            <a:off x="6682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8" name="Rectangle 1857"/>
          <p:cNvSpPr/>
          <p:nvPr/>
        </p:nvSpPr>
        <p:spPr>
          <a:xfrm>
            <a:off x="6682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9" name="Rectangle 1858"/>
          <p:cNvSpPr/>
          <p:nvPr/>
        </p:nvSpPr>
        <p:spPr>
          <a:xfrm>
            <a:off x="6682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0" name="Rectangle 1859"/>
          <p:cNvSpPr/>
          <p:nvPr/>
        </p:nvSpPr>
        <p:spPr>
          <a:xfrm>
            <a:off x="6682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1" name="Rectangle 1860"/>
          <p:cNvSpPr/>
          <p:nvPr/>
        </p:nvSpPr>
        <p:spPr>
          <a:xfrm>
            <a:off x="6682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2" name="Rectangle 1861"/>
          <p:cNvSpPr/>
          <p:nvPr/>
        </p:nvSpPr>
        <p:spPr>
          <a:xfrm>
            <a:off x="6682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3" name="Rectangle 1862"/>
          <p:cNvSpPr/>
          <p:nvPr/>
        </p:nvSpPr>
        <p:spPr>
          <a:xfrm>
            <a:off x="6728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4" name="Rectangle 1863"/>
          <p:cNvSpPr/>
          <p:nvPr/>
        </p:nvSpPr>
        <p:spPr>
          <a:xfrm>
            <a:off x="6728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5" name="Rectangle 1864"/>
          <p:cNvSpPr/>
          <p:nvPr/>
        </p:nvSpPr>
        <p:spPr>
          <a:xfrm>
            <a:off x="6728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6" name="Rectangle 1865"/>
          <p:cNvSpPr/>
          <p:nvPr/>
        </p:nvSpPr>
        <p:spPr>
          <a:xfrm>
            <a:off x="67281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7" name="Rectangle 1866"/>
          <p:cNvSpPr/>
          <p:nvPr/>
        </p:nvSpPr>
        <p:spPr>
          <a:xfrm>
            <a:off x="67281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6" name="Rectangle 1875"/>
          <p:cNvSpPr/>
          <p:nvPr/>
        </p:nvSpPr>
        <p:spPr>
          <a:xfrm>
            <a:off x="6819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7" name="Rectangle 1876"/>
          <p:cNvSpPr/>
          <p:nvPr/>
        </p:nvSpPr>
        <p:spPr>
          <a:xfrm>
            <a:off x="6865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8" name="Rectangle 1877"/>
          <p:cNvSpPr/>
          <p:nvPr/>
        </p:nvSpPr>
        <p:spPr>
          <a:xfrm>
            <a:off x="6910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9" name="Rectangle 1878"/>
          <p:cNvSpPr/>
          <p:nvPr/>
        </p:nvSpPr>
        <p:spPr>
          <a:xfrm>
            <a:off x="6910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0" name="Rectangle 1879"/>
          <p:cNvSpPr/>
          <p:nvPr/>
        </p:nvSpPr>
        <p:spPr>
          <a:xfrm>
            <a:off x="6910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1" name="Rectangle 1880"/>
          <p:cNvSpPr/>
          <p:nvPr/>
        </p:nvSpPr>
        <p:spPr>
          <a:xfrm>
            <a:off x="6910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2" name="Rectangle 1881"/>
          <p:cNvSpPr/>
          <p:nvPr/>
        </p:nvSpPr>
        <p:spPr>
          <a:xfrm>
            <a:off x="6910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3" name="Rectangle 1882"/>
          <p:cNvSpPr/>
          <p:nvPr/>
        </p:nvSpPr>
        <p:spPr>
          <a:xfrm>
            <a:off x="6910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4" name="Rectangle 1883"/>
          <p:cNvSpPr/>
          <p:nvPr/>
        </p:nvSpPr>
        <p:spPr>
          <a:xfrm>
            <a:off x="6910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5" name="Rectangle 1884"/>
          <p:cNvSpPr/>
          <p:nvPr/>
        </p:nvSpPr>
        <p:spPr>
          <a:xfrm>
            <a:off x="69567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6" name="Rectangle 1885"/>
          <p:cNvSpPr/>
          <p:nvPr/>
        </p:nvSpPr>
        <p:spPr>
          <a:xfrm>
            <a:off x="69567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7" name="Rectangle 1886"/>
          <p:cNvSpPr/>
          <p:nvPr/>
        </p:nvSpPr>
        <p:spPr>
          <a:xfrm>
            <a:off x="69567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8" name="Rectangle 1887"/>
          <p:cNvSpPr/>
          <p:nvPr/>
        </p:nvSpPr>
        <p:spPr>
          <a:xfrm>
            <a:off x="69567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9" name="Rectangle 1888"/>
          <p:cNvSpPr/>
          <p:nvPr/>
        </p:nvSpPr>
        <p:spPr>
          <a:xfrm>
            <a:off x="69567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0" name="Rectangle 1889"/>
          <p:cNvSpPr/>
          <p:nvPr/>
        </p:nvSpPr>
        <p:spPr>
          <a:xfrm>
            <a:off x="69567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1" name="Rectangle 1890"/>
          <p:cNvSpPr/>
          <p:nvPr/>
        </p:nvSpPr>
        <p:spPr>
          <a:xfrm>
            <a:off x="69567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2" name="Rectangle 1891"/>
          <p:cNvSpPr/>
          <p:nvPr/>
        </p:nvSpPr>
        <p:spPr>
          <a:xfrm>
            <a:off x="7002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3" name="Rectangle 1892"/>
          <p:cNvSpPr/>
          <p:nvPr/>
        </p:nvSpPr>
        <p:spPr>
          <a:xfrm>
            <a:off x="7048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2" name="Rectangle 1901"/>
          <p:cNvSpPr/>
          <p:nvPr/>
        </p:nvSpPr>
        <p:spPr>
          <a:xfrm>
            <a:off x="7139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3" name="Rectangle 1902"/>
          <p:cNvSpPr/>
          <p:nvPr/>
        </p:nvSpPr>
        <p:spPr>
          <a:xfrm>
            <a:off x="7139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4" name="Rectangle 1903"/>
          <p:cNvSpPr/>
          <p:nvPr/>
        </p:nvSpPr>
        <p:spPr>
          <a:xfrm>
            <a:off x="71853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5" name="Rectangle 1904"/>
          <p:cNvSpPr/>
          <p:nvPr/>
        </p:nvSpPr>
        <p:spPr>
          <a:xfrm>
            <a:off x="71853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6" name="Rectangle 1905"/>
          <p:cNvSpPr/>
          <p:nvPr/>
        </p:nvSpPr>
        <p:spPr>
          <a:xfrm>
            <a:off x="71853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7" name="Rectangle 1906"/>
          <p:cNvSpPr/>
          <p:nvPr/>
        </p:nvSpPr>
        <p:spPr>
          <a:xfrm>
            <a:off x="71853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8" name="Rectangle 1907"/>
          <p:cNvSpPr/>
          <p:nvPr/>
        </p:nvSpPr>
        <p:spPr>
          <a:xfrm>
            <a:off x="71853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9" name="Rectangle 1908"/>
          <p:cNvSpPr/>
          <p:nvPr/>
        </p:nvSpPr>
        <p:spPr>
          <a:xfrm>
            <a:off x="71853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0" name="Rectangle 1909"/>
          <p:cNvSpPr/>
          <p:nvPr/>
        </p:nvSpPr>
        <p:spPr>
          <a:xfrm>
            <a:off x="71853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1" name="Rectangle 1910"/>
          <p:cNvSpPr/>
          <p:nvPr/>
        </p:nvSpPr>
        <p:spPr>
          <a:xfrm>
            <a:off x="7231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2" name="Rectangle 1911"/>
          <p:cNvSpPr/>
          <p:nvPr/>
        </p:nvSpPr>
        <p:spPr>
          <a:xfrm>
            <a:off x="7231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3" name="Rectangle 1912"/>
          <p:cNvSpPr/>
          <p:nvPr/>
        </p:nvSpPr>
        <p:spPr>
          <a:xfrm>
            <a:off x="7231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4" name="Rectangle 1913"/>
          <p:cNvSpPr/>
          <p:nvPr/>
        </p:nvSpPr>
        <p:spPr>
          <a:xfrm>
            <a:off x="7231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5" name="Rectangle 1914"/>
          <p:cNvSpPr/>
          <p:nvPr/>
        </p:nvSpPr>
        <p:spPr>
          <a:xfrm>
            <a:off x="7231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6" name="Rectangle 1915"/>
          <p:cNvSpPr/>
          <p:nvPr/>
        </p:nvSpPr>
        <p:spPr>
          <a:xfrm>
            <a:off x="7231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7" name="Rectangle 1916"/>
          <p:cNvSpPr/>
          <p:nvPr/>
        </p:nvSpPr>
        <p:spPr>
          <a:xfrm>
            <a:off x="7231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8" name="Rectangle 1917"/>
          <p:cNvSpPr/>
          <p:nvPr/>
        </p:nvSpPr>
        <p:spPr>
          <a:xfrm>
            <a:off x="7276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9" name="Rectangle 1918"/>
          <p:cNvSpPr/>
          <p:nvPr/>
        </p:nvSpPr>
        <p:spPr>
          <a:xfrm>
            <a:off x="7276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8" name="Rectangle 1927"/>
          <p:cNvSpPr/>
          <p:nvPr/>
        </p:nvSpPr>
        <p:spPr>
          <a:xfrm>
            <a:off x="73681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9" name="Rectangle 1928"/>
          <p:cNvSpPr/>
          <p:nvPr/>
        </p:nvSpPr>
        <p:spPr>
          <a:xfrm>
            <a:off x="7368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0" name="Rectangle 1929"/>
          <p:cNvSpPr/>
          <p:nvPr/>
        </p:nvSpPr>
        <p:spPr>
          <a:xfrm>
            <a:off x="7368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1" name="Rectangle 1930"/>
          <p:cNvSpPr/>
          <p:nvPr/>
        </p:nvSpPr>
        <p:spPr>
          <a:xfrm>
            <a:off x="7368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2" name="Rectangle 1931"/>
          <p:cNvSpPr/>
          <p:nvPr/>
        </p:nvSpPr>
        <p:spPr>
          <a:xfrm>
            <a:off x="73681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3" name="Rectangle 1932"/>
          <p:cNvSpPr/>
          <p:nvPr/>
        </p:nvSpPr>
        <p:spPr>
          <a:xfrm>
            <a:off x="74139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4" name="Rectangle 1933"/>
          <p:cNvSpPr/>
          <p:nvPr/>
        </p:nvSpPr>
        <p:spPr>
          <a:xfrm>
            <a:off x="7413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5" name="Rectangle 1934"/>
          <p:cNvSpPr/>
          <p:nvPr/>
        </p:nvSpPr>
        <p:spPr>
          <a:xfrm>
            <a:off x="7413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6" name="Rectangle 1935"/>
          <p:cNvSpPr/>
          <p:nvPr/>
        </p:nvSpPr>
        <p:spPr>
          <a:xfrm>
            <a:off x="7413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7" name="Rectangle 1936"/>
          <p:cNvSpPr/>
          <p:nvPr/>
        </p:nvSpPr>
        <p:spPr>
          <a:xfrm>
            <a:off x="74139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8" name="Rectangle 1937"/>
          <p:cNvSpPr/>
          <p:nvPr/>
        </p:nvSpPr>
        <p:spPr>
          <a:xfrm>
            <a:off x="74139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9" name="Rectangle 1938"/>
          <p:cNvSpPr/>
          <p:nvPr/>
        </p:nvSpPr>
        <p:spPr>
          <a:xfrm>
            <a:off x="74139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0" name="Rectangle 1939"/>
          <p:cNvSpPr/>
          <p:nvPr/>
        </p:nvSpPr>
        <p:spPr>
          <a:xfrm>
            <a:off x="7459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1" name="Rectangle 1940"/>
          <p:cNvSpPr/>
          <p:nvPr/>
        </p:nvSpPr>
        <p:spPr>
          <a:xfrm>
            <a:off x="7459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2" name="Rectangle 1941"/>
          <p:cNvSpPr/>
          <p:nvPr/>
        </p:nvSpPr>
        <p:spPr>
          <a:xfrm>
            <a:off x="7505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3" name="Rectangle 1942"/>
          <p:cNvSpPr/>
          <p:nvPr/>
        </p:nvSpPr>
        <p:spPr>
          <a:xfrm>
            <a:off x="7505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4" name="Rectangle 1943"/>
          <p:cNvSpPr/>
          <p:nvPr/>
        </p:nvSpPr>
        <p:spPr>
          <a:xfrm>
            <a:off x="75510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" name="Rectangle 1944"/>
          <p:cNvSpPr/>
          <p:nvPr/>
        </p:nvSpPr>
        <p:spPr>
          <a:xfrm>
            <a:off x="75510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" name="Rectangle 1945"/>
          <p:cNvSpPr/>
          <p:nvPr/>
        </p:nvSpPr>
        <p:spPr>
          <a:xfrm>
            <a:off x="75967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" name="Rectangle 1946"/>
          <p:cNvSpPr/>
          <p:nvPr/>
        </p:nvSpPr>
        <p:spPr>
          <a:xfrm>
            <a:off x="75967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" name="Rectangle 1947"/>
          <p:cNvSpPr/>
          <p:nvPr/>
        </p:nvSpPr>
        <p:spPr>
          <a:xfrm>
            <a:off x="7596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" name="Rectangle 1948"/>
          <p:cNvSpPr/>
          <p:nvPr/>
        </p:nvSpPr>
        <p:spPr>
          <a:xfrm>
            <a:off x="7596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" name="Rectangle 1949"/>
          <p:cNvSpPr/>
          <p:nvPr/>
        </p:nvSpPr>
        <p:spPr>
          <a:xfrm>
            <a:off x="7596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" name="Rectangle 1950"/>
          <p:cNvSpPr/>
          <p:nvPr/>
        </p:nvSpPr>
        <p:spPr>
          <a:xfrm>
            <a:off x="7596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Rectangle 1951"/>
          <p:cNvSpPr/>
          <p:nvPr/>
        </p:nvSpPr>
        <p:spPr>
          <a:xfrm>
            <a:off x="7596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3" name="Rectangle 1952"/>
          <p:cNvSpPr/>
          <p:nvPr/>
        </p:nvSpPr>
        <p:spPr>
          <a:xfrm>
            <a:off x="7642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4" name="Rectangle 1953"/>
          <p:cNvSpPr/>
          <p:nvPr/>
        </p:nvSpPr>
        <p:spPr>
          <a:xfrm>
            <a:off x="7642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Rectangle 1954"/>
          <p:cNvSpPr/>
          <p:nvPr/>
        </p:nvSpPr>
        <p:spPr>
          <a:xfrm>
            <a:off x="7642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6" name="Rectangle 1955"/>
          <p:cNvSpPr/>
          <p:nvPr/>
        </p:nvSpPr>
        <p:spPr>
          <a:xfrm>
            <a:off x="7642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7" name="Rectangle 1956"/>
          <p:cNvSpPr/>
          <p:nvPr/>
        </p:nvSpPr>
        <p:spPr>
          <a:xfrm>
            <a:off x="7642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6" name="Rectangle 1965"/>
          <p:cNvSpPr/>
          <p:nvPr/>
        </p:nvSpPr>
        <p:spPr>
          <a:xfrm>
            <a:off x="7733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7" name="Rectangle 1966"/>
          <p:cNvSpPr/>
          <p:nvPr/>
        </p:nvSpPr>
        <p:spPr>
          <a:xfrm>
            <a:off x="77339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8" name="Rectangle 1967"/>
          <p:cNvSpPr/>
          <p:nvPr/>
        </p:nvSpPr>
        <p:spPr>
          <a:xfrm>
            <a:off x="77339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9" name="Rectangle 1968"/>
          <p:cNvSpPr/>
          <p:nvPr/>
        </p:nvSpPr>
        <p:spPr>
          <a:xfrm>
            <a:off x="77339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0" name="Rectangle 1969"/>
          <p:cNvSpPr/>
          <p:nvPr/>
        </p:nvSpPr>
        <p:spPr>
          <a:xfrm>
            <a:off x="7733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1" name="Rectangle 1970"/>
          <p:cNvSpPr/>
          <p:nvPr/>
        </p:nvSpPr>
        <p:spPr>
          <a:xfrm>
            <a:off x="77339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2" name="Rectangle 1971"/>
          <p:cNvSpPr/>
          <p:nvPr/>
        </p:nvSpPr>
        <p:spPr>
          <a:xfrm>
            <a:off x="77339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3" name="Rectangle 1972"/>
          <p:cNvSpPr/>
          <p:nvPr/>
        </p:nvSpPr>
        <p:spPr>
          <a:xfrm>
            <a:off x="7779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4" name="Rectangle 1973"/>
          <p:cNvSpPr/>
          <p:nvPr/>
        </p:nvSpPr>
        <p:spPr>
          <a:xfrm>
            <a:off x="7779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5" name="Rectangle 1974"/>
          <p:cNvSpPr/>
          <p:nvPr/>
        </p:nvSpPr>
        <p:spPr>
          <a:xfrm>
            <a:off x="7779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6" name="Rectangle 1975"/>
          <p:cNvSpPr/>
          <p:nvPr/>
        </p:nvSpPr>
        <p:spPr>
          <a:xfrm>
            <a:off x="7779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7" name="Rectangle 1976"/>
          <p:cNvSpPr/>
          <p:nvPr/>
        </p:nvSpPr>
        <p:spPr>
          <a:xfrm>
            <a:off x="7779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8" name="Rectangle 1977"/>
          <p:cNvSpPr/>
          <p:nvPr/>
        </p:nvSpPr>
        <p:spPr>
          <a:xfrm>
            <a:off x="7779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9" name="Rectangle 1978"/>
          <p:cNvSpPr/>
          <p:nvPr/>
        </p:nvSpPr>
        <p:spPr>
          <a:xfrm>
            <a:off x="7779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0" name="Rectangle 1979"/>
          <p:cNvSpPr/>
          <p:nvPr/>
        </p:nvSpPr>
        <p:spPr>
          <a:xfrm>
            <a:off x="7825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1" name="Rectangle 1980"/>
          <p:cNvSpPr/>
          <p:nvPr/>
        </p:nvSpPr>
        <p:spPr>
          <a:xfrm>
            <a:off x="7825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" name="Rectangle 1981"/>
          <p:cNvSpPr/>
          <p:nvPr/>
        </p:nvSpPr>
        <p:spPr>
          <a:xfrm>
            <a:off x="7825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3" name="Rectangle 1982"/>
          <p:cNvSpPr/>
          <p:nvPr/>
        </p:nvSpPr>
        <p:spPr>
          <a:xfrm>
            <a:off x="7871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" name="Rectangle 1983"/>
          <p:cNvSpPr/>
          <p:nvPr/>
        </p:nvSpPr>
        <p:spPr>
          <a:xfrm>
            <a:off x="7871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5" name="Rectangle 1984"/>
          <p:cNvSpPr/>
          <p:nvPr/>
        </p:nvSpPr>
        <p:spPr>
          <a:xfrm>
            <a:off x="7871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6" name="Rectangle 1985"/>
          <p:cNvSpPr/>
          <p:nvPr/>
        </p:nvSpPr>
        <p:spPr>
          <a:xfrm>
            <a:off x="7916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7" name="Rectangle 1986"/>
          <p:cNvSpPr/>
          <p:nvPr/>
        </p:nvSpPr>
        <p:spPr>
          <a:xfrm>
            <a:off x="7916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8" name="Rectangle 1987"/>
          <p:cNvSpPr/>
          <p:nvPr/>
        </p:nvSpPr>
        <p:spPr>
          <a:xfrm>
            <a:off x="79168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9" name="Rectangle 1988"/>
          <p:cNvSpPr/>
          <p:nvPr/>
        </p:nvSpPr>
        <p:spPr>
          <a:xfrm>
            <a:off x="7962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" name="Rectangle 1989"/>
          <p:cNvSpPr/>
          <p:nvPr/>
        </p:nvSpPr>
        <p:spPr>
          <a:xfrm>
            <a:off x="79625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1" name="Rectangle 1990"/>
          <p:cNvSpPr/>
          <p:nvPr/>
        </p:nvSpPr>
        <p:spPr>
          <a:xfrm>
            <a:off x="79625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2" name="Rectangle 1991"/>
          <p:cNvSpPr/>
          <p:nvPr/>
        </p:nvSpPr>
        <p:spPr>
          <a:xfrm>
            <a:off x="7962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3" name="Rectangle 1992"/>
          <p:cNvSpPr/>
          <p:nvPr/>
        </p:nvSpPr>
        <p:spPr>
          <a:xfrm>
            <a:off x="7962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4" name="Rectangle 1993"/>
          <p:cNvSpPr/>
          <p:nvPr/>
        </p:nvSpPr>
        <p:spPr>
          <a:xfrm>
            <a:off x="7962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5" name="Rectangle 1994"/>
          <p:cNvSpPr/>
          <p:nvPr/>
        </p:nvSpPr>
        <p:spPr>
          <a:xfrm>
            <a:off x="79625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6" name="Rectangle 1995"/>
          <p:cNvSpPr/>
          <p:nvPr/>
        </p:nvSpPr>
        <p:spPr>
          <a:xfrm>
            <a:off x="8008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Rectangle 1996"/>
          <p:cNvSpPr/>
          <p:nvPr/>
        </p:nvSpPr>
        <p:spPr>
          <a:xfrm>
            <a:off x="8008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8" name="Rectangle 1997"/>
          <p:cNvSpPr/>
          <p:nvPr/>
        </p:nvSpPr>
        <p:spPr>
          <a:xfrm>
            <a:off x="8008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9" name="Rectangle 1998"/>
          <p:cNvSpPr/>
          <p:nvPr/>
        </p:nvSpPr>
        <p:spPr>
          <a:xfrm>
            <a:off x="8008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0" name="Rectangle 1999"/>
          <p:cNvSpPr/>
          <p:nvPr/>
        </p:nvSpPr>
        <p:spPr>
          <a:xfrm>
            <a:off x="8008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1" name="Rectangle 2000"/>
          <p:cNvSpPr/>
          <p:nvPr/>
        </p:nvSpPr>
        <p:spPr>
          <a:xfrm>
            <a:off x="8008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2" name="Rectangle 2001"/>
          <p:cNvSpPr/>
          <p:nvPr/>
        </p:nvSpPr>
        <p:spPr>
          <a:xfrm>
            <a:off x="8008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5" name="Rectangle 2014"/>
          <p:cNvSpPr/>
          <p:nvPr/>
        </p:nvSpPr>
        <p:spPr>
          <a:xfrm>
            <a:off x="183820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1" name="Rectangle 2020"/>
          <p:cNvSpPr/>
          <p:nvPr/>
        </p:nvSpPr>
        <p:spPr>
          <a:xfrm>
            <a:off x="189960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2" name="Rectangle 2021"/>
          <p:cNvSpPr/>
          <p:nvPr/>
        </p:nvSpPr>
        <p:spPr>
          <a:xfrm>
            <a:off x="189960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4" name="Rectangle 2023"/>
          <p:cNvSpPr/>
          <p:nvPr/>
        </p:nvSpPr>
        <p:spPr>
          <a:xfrm>
            <a:off x="196099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6" name="Rectangle 2025"/>
          <p:cNvSpPr/>
          <p:nvPr/>
        </p:nvSpPr>
        <p:spPr>
          <a:xfrm>
            <a:off x="202239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8" name="Rectangle 2027"/>
          <p:cNvSpPr/>
          <p:nvPr/>
        </p:nvSpPr>
        <p:spPr>
          <a:xfrm>
            <a:off x="208378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3" name="Rectangle 2032"/>
          <p:cNvSpPr/>
          <p:nvPr/>
        </p:nvSpPr>
        <p:spPr>
          <a:xfrm>
            <a:off x="214518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4" name="Rectangle 2033"/>
          <p:cNvSpPr/>
          <p:nvPr/>
        </p:nvSpPr>
        <p:spPr>
          <a:xfrm>
            <a:off x="214518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8" name="Rectangle 2037"/>
          <p:cNvSpPr/>
          <p:nvPr/>
        </p:nvSpPr>
        <p:spPr>
          <a:xfrm>
            <a:off x="220657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2050"/>
          <p:cNvSpPr/>
          <p:nvPr/>
        </p:nvSpPr>
        <p:spPr>
          <a:xfrm>
            <a:off x="232936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/>
          <p:cNvSpPr/>
          <p:nvPr/>
        </p:nvSpPr>
        <p:spPr>
          <a:xfrm>
            <a:off x="239076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Rectangle 2057"/>
          <p:cNvSpPr/>
          <p:nvPr/>
        </p:nvSpPr>
        <p:spPr>
          <a:xfrm>
            <a:off x="239076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Rectangle 2059"/>
          <p:cNvSpPr/>
          <p:nvPr/>
        </p:nvSpPr>
        <p:spPr>
          <a:xfrm>
            <a:off x="245215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/>
          <p:cNvSpPr/>
          <p:nvPr/>
        </p:nvSpPr>
        <p:spPr>
          <a:xfrm>
            <a:off x="251355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/>
          <p:cNvSpPr/>
          <p:nvPr/>
        </p:nvSpPr>
        <p:spPr>
          <a:xfrm>
            <a:off x="257494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Rectangle 2069"/>
          <p:cNvSpPr/>
          <p:nvPr/>
        </p:nvSpPr>
        <p:spPr>
          <a:xfrm>
            <a:off x="263633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Rectangle 2070"/>
          <p:cNvSpPr/>
          <p:nvPr/>
        </p:nvSpPr>
        <p:spPr>
          <a:xfrm>
            <a:off x="263633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Rectangle 2075"/>
          <p:cNvSpPr/>
          <p:nvPr/>
        </p:nvSpPr>
        <p:spPr>
          <a:xfrm>
            <a:off x="269773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Rectangle 2089"/>
          <p:cNvSpPr/>
          <p:nvPr/>
        </p:nvSpPr>
        <p:spPr>
          <a:xfrm>
            <a:off x="282396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Rectangle 2090"/>
          <p:cNvSpPr/>
          <p:nvPr/>
        </p:nvSpPr>
        <p:spPr>
          <a:xfrm>
            <a:off x="28239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Rectangle 2096"/>
          <p:cNvSpPr/>
          <p:nvPr/>
        </p:nvSpPr>
        <p:spPr>
          <a:xfrm>
            <a:off x="288536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Rectangle 2097"/>
          <p:cNvSpPr/>
          <p:nvPr/>
        </p:nvSpPr>
        <p:spPr>
          <a:xfrm>
            <a:off x="288536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Rectangle 2106"/>
          <p:cNvSpPr/>
          <p:nvPr/>
        </p:nvSpPr>
        <p:spPr>
          <a:xfrm>
            <a:off x="306954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Rectangle 2112"/>
          <p:cNvSpPr/>
          <p:nvPr/>
        </p:nvSpPr>
        <p:spPr>
          <a:xfrm>
            <a:off x="313094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Rectangle 2113"/>
          <p:cNvSpPr/>
          <p:nvPr/>
        </p:nvSpPr>
        <p:spPr>
          <a:xfrm>
            <a:off x="313094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Rectangle 2119"/>
          <p:cNvSpPr/>
          <p:nvPr/>
        </p:nvSpPr>
        <p:spPr>
          <a:xfrm>
            <a:off x="319233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Rectangle 2120"/>
          <p:cNvSpPr/>
          <p:nvPr/>
        </p:nvSpPr>
        <p:spPr>
          <a:xfrm>
            <a:off x="319233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2" name="Rectangle 2131"/>
          <p:cNvSpPr/>
          <p:nvPr/>
        </p:nvSpPr>
        <p:spPr>
          <a:xfrm>
            <a:off x="331512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7" name="Rectangle 2136"/>
          <p:cNvSpPr/>
          <p:nvPr/>
        </p:nvSpPr>
        <p:spPr>
          <a:xfrm>
            <a:off x="337652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Rectangle 2137"/>
          <p:cNvSpPr/>
          <p:nvPr/>
        </p:nvSpPr>
        <p:spPr>
          <a:xfrm>
            <a:off x="337652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Rectangle 2140"/>
          <p:cNvSpPr/>
          <p:nvPr/>
        </p:nvSpPr>
        <p:spPr>
          <a:xfrm>
            <a:off x="343791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Rectangle 2143"/>
          <p:cNvSpPr/>
          <p:nvPr/>
        </p:nvSpPr>
        <p:spPr>
          <a:xfrm>
            <a:off x="349931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Rectangle 2146"/>
          <p:cNvSpPr/>
          <p:nvPr/>
        </p:nvSpPr>
        <p:spPr>
          <a:xfrm>
            <a:off x="356070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" name="Rectangle 2151"/>
          <p:cNvSpPr/>
          <p:nvPr/>
        </p:nvSpPr>
        <p:spPr>
          <a:xfrm>
            <a:off x="362210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Rectangle 2152"/>
          <p:cNvSpPr/>
          <p:nvPr/>
        </p:nvSpPr>
        <p:spPr>
          <a:xfrm>
            <a:off x="362210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6" name="Rectangle 2155"/>
          <p:cNvSpPr/>
          <p:nvPr/>
        </p:nvSpPr>
        <p:spPr>
          <a:xfrm>
            <a:off x="368349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2" name="Rectangle 2171"/>
          <p:cNvSpPr/>
          <p:nvPr/>
        </p:nvSpPr>
        <p:spPr>
          <a:xfrm>
            <a:off x="392907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Rectangle 2172"/>
          <p:cNvSpPr/>
          <p:nvPr/>
        </p:nvSpPr>
        <p:spPr>
          <a:xfrm>
            <a:off x="392907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Rectangle 2178"/>
          <p:cNvSpPr/>
          <p:nvPr/>
        </p:nvSpPr>
        <p:spPr>
          <a:xfrm>
            <a:off x="399047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Rectangle 2179"/>
          <p:cNvSpPr/>
          <p:nvPr/>
        </p:nvSpPr>
        <p:spPr>
          <a:xfrm>
            <a:off x="399047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6" name="Rectangle 2195"/>
          <p:cNvSpPr/>
          <p:nvPr/>
        </p:nvSpPr>
        <p:spPr>
          <a:xfrm>
            <a:off x="423605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Rectangle 2196"/>
          <p:cNvSpPr/>
          <p:nvPr/>
        </p:nvSpPr>
        <p:spPr>
          <a:xfrm>
            <a:off x="42360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3" name="Rectangle 2202"/>
          <p:cNvSpPr/>
          <p:nvPr/>
        </p:nvSpPr>
        <p:spPr>
          <a:xfrm>
            <a:off x="429744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4" name="Rectangle 2203"/>
          <p:cNvSpPr/>
          <p:nvPr/>
        </p:nvSpPr>
        <p:spPr>
          <a:xfrm>
            <a:off x="42974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3" name="Rectangle 2212"/>
          <p:cNvSpPr/>
          <p:nvPr/>
        </p:nvSpPr>
        <p:spPr>
          <a:xfrm>
            <a:off x="448163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8" name="Rectangle 2217"/>
          <p:cNvSpPr/>
          <p:nvPr/>
        </p:nvSpPr>
        <p:spPr>
          <a:xfrm>
            <a:off x="454302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9" name="Rectangle 2218"/>
          <p:cNvSpPr/>
          <p:nvPr/>
        </p:nvSpPr>
        <p:spPr>
          <a:xfrm>
            <a:off x="454302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2" name="Rectangle 2221"/>
          <p:cNvSpPr/>
          <p:nvPr/>
        </p:nvSpPr>
        <p:spPr>
          <a:xfrm>
            <a:off x="460442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6" name="Rectangle 2235"/>
          <p:cNvSpPr/>
          <p:nvPr/>
        </p:nvSpPr>
        <p:spPr>
          <a:xfrm>
            <a:off x="472721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2" name="Rectangle 2241"/>
          <p:cNvSpPr/>
          <p:nvPr/>
        </p:nvSpPr>
        <p:spPr>
          <a:xfrm>
            <a:off x="478860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3" name="Rectangle 2242"/>
          <p:cNvSpPr/>
          <p:nvPr/>
        </p:nvSpPr>
        <p:spPr>
          <a:xfrm>
            <a:off x="47886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4" name="Rectangle 2243"/>
          <p:cNvSpPr/>
          <p:nvPr/>
        </p:nvSpPr>
        <p:spPr>
          <a:xfrm>
            <a:off x="48500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5" name="Rectangle 2244"/>
          <p:cNvSpPr/>
          <p:nvPr/>
        </p:nvSpPr>
        <p:spPr>
          <a:xfrm>
            <a:off x="491139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1" name="Rectangle 2250"/>
          <p:cNvSpPr/>
          <p:nvPr/>
        </p:nvSpPr>
        <p:spPr>
          <a:xfrm>
            <a:off x="497278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" name="Rectangle 2251"/>
          <p:cNvSpPr/>
          <p:nvPr/>
        </p:nvSpPr>
        <p:spPr>
          <a:xfrm>
            <a:off x="497278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8" name="Rectangle 2257"/>
          <p:cNvSpPr/>
          <p:nvPr/>
        </p:nvSpPr>
        <p:spPr>
          <a:xfrm>
            <a:off x="503418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1" name="Rectangle 2270"/>
          <p:cNvSpPr/>
          <p:nvPr/>
        </p:nvSpPr>
        <p:spPr>
          <a:xfrm>
            <a:off x="515697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7" name="Rectangle 2276"/>
          <p:cNvSpPr/>
          <p:nvPr/>
        </p:nvSpPr>
        <p:spPr>
          <a:xfrm>
            <a:off x="521836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8" name="Rectangle 2277"/>
          <p:cNvSpPr/>
          <p:nvPr/>
        </p:nvSpPr>
        <p:spPr>
          <a:xfrm>
            <a:off x="52183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0" name="Rectangle 2279"/>
          <p:cNvSpPr/>
          <p:nvPr/>
        </p:nvSpPr>
        <p:spPr>
          <a:xfrm>
            <a:off x="527976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2" name="Rectangle 2281"/>
          <p:cNvSpPr/>
          <p:nvPr/>
        </p:nvSpPr>
        <p:spPr>
          <a:xfrm>
            <a:off x="534115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4" name="Rectangle 2283"/>
          <p:cNvSpPr/>
          <p:nvPr/>
        </p:nvSpPr>
        <p:spPr>
          <a:xfrm>
            <a:off x="540255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9" name="Rectangle 2288"/>
          <p:cNvSpPr/>
          <p:nvPr/>
        </p:nvSpPr>
        <p:spPr>
          <a:xfrm>
            <a:off x="546394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0" name="Rectangle 2289"/>
          <p:cNvSpPr/>
          <p:nvPr/>
        </p:nvSpPr>
        <p:spPr>
          <a:xfrm>
            <a:off x="546394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4" name="Rectangle 2293"/>
          <p:cNvSpPr/>
          <p:nvPr/>
        </p:nvSpPr>
        <p:spPr>
          <a:xfrm>
            <a:off x="552534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0" name="Rectangle 2309"/>
          <p:cNvSpPr/>
          <p:nvPr/>
        </p:nvSpPr>
        <p:spPr>
          <a:xfrm>
            <a:off x="577092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1" name="Rectangle 2310"/>
          <p:cNvSpPr/>
          <p:nvPr/>
        </p:nvSpPr>
        <p:spPr>
          <a:xfrm>
            <a:off x="577092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7" name="Rectangle 2316"/>
          <p:cNvSpPr/>
          <p:nvPr/>
        </p:nvSpPr>
        <p:spPr>
          <a:xfrm>
            <a:off x="583231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8" name="Rectangle 2317"/>
          <p:cNvSpPr/>
          <p:nvPr/>
        </p:nvSpPr>
        <p:spPr>
          <a:xfrm>
            <a:off x="583231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0" name="Rectangle 2329"/>
          <p:cNvSpPr/>
          <p:nvPr/>
        </p:nvSpPr>
        <p:spPr>
          <a:xfrm>
            <a:off x="607789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6" name="Rectangle 2335"/>
          <p:cNvSpPr/>
          <p:nvPr/>
        </p:nvSpPr>
        <p:spPr>
          <a:xfrm>
            <a:off x="613929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7" name="Rectangle 2336"/>
          <p:cNvSpPr/>
          <p:nvPr/>
        </p:nvSpPr>
        <p:spPr>
          <a:xfrm>
            <a:off x="613929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3" name="Rectangle 2342"/>
          <p:cNvSpPr/>
          <p:nvPr/>
        </p:nvSpPr>
        <p:spPr>
          <a:xfrm>
            <a:off x="620068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4" name="Rectangle 2343"/>
          <p:cNvSpPr/>
          <p:nvPr/>
        </p:nvSpPr>
        <p:spPr>
          <a:xfrm>
            <a:off x="620068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6" name="Rectangle 2345"/>
          <p:cNvSpPr/>
          <p:nvPr/>
        </p:nvSpPr>
        <p:spPr>
          <a:xfrm>
            <a:off x="626208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" name="Rectangle 2358"/>
          <p:cNvSpPr/>
          <p:nvPr/>
        </p:nvSpPr>
        <p:spPr>
          <a:xfrm>
            <a:off x="638487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5" name="Rectangle 2364"/>
          <p:cNvSpPr/>
          <p:nvPr/>
        </p:nvSpPr>
        <p:spPr>
          <a:xfrm>
            <a:off x="644626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6" name="Rectangle 2365"/>
          <p:cNvSpPr/>
          <p:nvPr/>
        </p:nvSpPr>
        <p:spPr>
          <a:xfrm>
            <a:off x="644626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" name="Rectangle 2367"/>
          <p:cNvSpPr/>
          <p:nvPr/>
        </p:nvSpPr>
        <p:spPr>
          <a:xfrm>
            <a:off x="650766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" name="Rectangle 2369"/>
          <p:cNvSpPr/>
          <p:nvPr/>
        </p:nvSpPr>
        <p:spPr>
          <a:xfrm>
            <a:off x="656905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" name="Rectangle 2371"/>
          <p:cNvSpPr/>
          <p:nvPr/>
        </p:nvSpPr>
        <p:spPr>
          <a:xfrm>
            <a:off x="66304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8" name="Rectangle 2377"/>
          <p:cNvSpPr/>
          <p:nvPr/>
        </p:nvSpPr>
        <p:spPr>
          <a:xfrm>
            <a:off x="669184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9" name="Rectangle 2378"/>
          <p:cNvSpPr/>
          <p:nvPr/>
        </p:nvSpPr>
        <p:spPr>
          <a:xfrm>
            <a:off x="66918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4" name="Rectangle 2383"/>
          <p:cNvSpPr/>
          <p:nvPr/>
        </p:nvSpPr>
        <p:spPr>
          <a:xfrm>
            <a:off x="675324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8" name="Rectangle 2397"/>
          <p:cNvSpPr/>
          <p:nvPr/>
        </p:nvSpPr>
        <p:spPr>
          <a:xfrm>
            <a:off x="687603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9" name="Rectangle 2398"/>
          <p:cNvSpPr/>
          <p:nvPr/>
        </p:nvSpPr>
        <p:spPr>
          <a:xfrm>
            <a:off x="687603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5" name="Rectangle 2404"/>
          <p:cNvSpPr/>
          <p:nvPr/>
        </p:nvSpPr>
        <p:spPr>
          <a:xfrm>
            <a:off x="693742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6" name="Rectangle 2405"/>
          <p:cNvSpPr/>
          <p:nvPr/>
        </p:nvSpPr>
        <p:spPr>
          <a:xfrm>
            <a:off x="693742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5" name="Rectangle 2414"/>
          <p:cNvSpPr/>
          <p:nvPr/>
        </p:nvSpPr>
        <p:spPr>
          <a:xfrm>
            <a:off x="712161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1" name="Rectangle 2420"/>
          <p:cNvSpPr/>
          <p:nvPr/>
        </p:nvSpPr>
        <p:spPr>
          <a:xfrm>
            <a:off x="718300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2" name="Rectangle 2421"/>
          <p:cNvSpPr/>
          <p:nvPr/>
        </p:nvSpPr>
        <p:spPr>
          <a:xfrm>
            <a:off x="71830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8" name="Rectangle 2427"/>
          <p:cNvSpPr/>
          <p:nvPr/>
        </p:nvSpPr>
        <p:spPr>
          <a:xfrm>
            <a:off x="724440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9" name="Rectangle 2428"/>
          <p:cNvSpPr/>
          <p:nvPr/>
        </p:nvSpPr>
        <p:spPr>
          <a:xfrm>
            <a:off x="72444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35928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5928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59287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5928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5928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36385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6385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6385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363859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6385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6385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63859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6843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68431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73003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7300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77575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37757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38214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38214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38214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8214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38214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82147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8671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38671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38671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671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3235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43235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43235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3235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3235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3235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3235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43692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436928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3692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3692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43692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436928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43692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44150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44150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4607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4607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45064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45064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45064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45064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45521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5521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45521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5521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45521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5978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5978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5978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17300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17758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18215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18215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18215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18215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18215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18215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18215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18672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18672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18672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18672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18672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18672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18672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19129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19586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1410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14100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14100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14100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14100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14100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1410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1455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145576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145576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14557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14557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14557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1455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1501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1501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1501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15472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1547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15472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15929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15929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15929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16386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16386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/>
        </p:nvSpPr>
        <p:spPr>
          <a:xfrm>
            <a:off x="20501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Rectangle 1204"/>
          <p:cNvSpPr/>
          <p:nvPr/>
        </p:nvSpPr>
        <p:spPr>
          <a:xfrm>
            <a:off x="20501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Rectangle 1205"/>
          <p:cNvSpPr/>
          <p:nvPr/>
        </p:nvSpPr>
        <p:spPr>
          <a:xfrm>
            <a:off x="20501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/>
        </p:nvSpPr>
        <p:spPr>
          <a:xfrm>
            <a:off x="20501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/>
        </p:nvSpPr>
        <p:spPr>
          <a:xfrm>
            <a:off x="20501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/>
        </p:nvSpPr>
        <p:spPr>
          <a:xfrm>
            <a:off x="20501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Rectangle 1216"/>
          <p:cNvSpPr/>
          <p:nvPr/>
        </p:nvSpPr>
        <p:spPr>
          <a:xfrm>
            <a:off x="20501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/>
        </p:nvSpPr>
        <p:spPr>
          <a:xfrm>
            <a:off x="20958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Rectangle 1222"/>
          <p:cNvSpPr/>
          <p:nvPr/>
        </p:nvSpPr>
        <p:spPr>
          <a:xfrm>
            <a:off x="20958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Rectangle 1223"/>
          <p:cNvSpPr/>
          <p:nvPr/>
        </p:nvSpPr>
        <p:spPr>
          <a:xfrm>
            <a:off x="20958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/>
        </p:nvSpPr>
        <p:spPr>
          <a:xfrm>
            <a:off x="20958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Rectangle 1237"/>
          <p:cNvSpPr/>
          <p:nvPr/>
        </p:nvSpPr>
        <p:spPr>
          <a:xfrm>
            <a:off x="20958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/>
        </p:nvSpPr>
        <p:spPr>
          <a:xfrm>
            <a:off x="20958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Rectangle 1246"/>
          <p:cNvSpPr/>
          <p:nvPr/>
        </p:nvSpPr>
        <p:spPr>
          <a:xfrm>
            <a:off x="20958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Rectangle 1247"/>
          <p:cNvSpPr/>
          <p:nvPr/>
        </p:nvSpPr>
        <p:spPr>
          <a:xfrm>
            <a:off x="21415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/>
        </p:nvSpPr>
        <p:spPr>
          <a:xfrm>
            <a:off x="21415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/>
        </p:nvSpPr>
        <p:spPr>
          <a:xfrm>
            <a:off x="2187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Rectangle 1252"/>
          <p:cNvSpPr/>
          <p:nvPr/>
        </p:nvSpPr>
        <p:spPr>
          <a:xfrm>
            <a:off x="2187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Rectangle 1253"/>
          <p:cNvSpPr/>
          <p:nvPr/>
        </p:nvSpPr>
        <p:spPr>
          <a:xfrm>
            <a:off x="2187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/>
        </p:nvSpPr>
        <p:spPr>
          <a:xfrm>
            <a:off x="2233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/>
        </p:nvSpPr>
        <p:spPr>
          <a:xfrm>
            <a:off x="2233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Rectangle 1258"/>
          <p:cNvSpPr/>
          <p:nvPr/>
        </p:nvSpPr>
        <p:spPr>
          <a:xfrm>
            <a:off x="2233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Rectangle 1259"/>
          <p:cNvSpPr/>
          <p:nvPr/>
        </p:nvSpPr>
        <p:spPr>
          <a:xfrm>
            <a:off x="2233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/>
        </p:nvSpPr>
        <p:spPr>
          <a:xfrm>
            <a:off x="2278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Rectangle 1261"/>
          <p:cNvSpPr/>
          <p:nvPr/>
        </p:nvSpPr>
        <p:spPr>
          <a:xfrm>
            <a:off x="22787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Rectangle 1262"/>
          <p:cNvSpPr/>
          <p:nvPr/>
        </p:nvSpPr>
        <p:spPr>
          <a:xfrm>
            <a:off x="22787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Rectangle 1265"/>
          <p:cNvSpPr/>
          <p:nvPr/>
        </p:nvSpPr>
        <p:spPr>
          <a:xfrm>
            <a:off x="2278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Rectangle 1278"/>
          <p:cNvSpPr/>
          <p:nvPr/>
        </p:nvSpPr>
        <p:spPr>
          <a:xfrm>
            <a:off x="22787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Rectangle 1279"/>
          <p:cNvSpPr/>
          <p:nvPr/>
        </p:nvSpPr>
        <p:spPr>
          <a:xfrm>
            <a:off x="22787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/>
        </p:nvSpPr>
        <p:spPr>
          <a:xfrm>
            <a:off x="23244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Rectangle 1290"/>
          <p:cNvSpPr/>
          <p:nvPr/>
        </p:nvSpPr>
        <p:spPr>
          <a:xfrm>
            <a:off x="23244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Rectangle 1291"/>
          <p:cNvSpPr/>
          <p:nvPr/>
        </p:nvSpPr>
        <p:spPr>
          <a:xfrm>
            <a:off x="23244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Rectangle 1321"/>
          <p:cNvSpPr/>
          <p:nvPr/>
        </p:nvSpPr>
        <p:spPr>
          <a:xfrm>
            <a:off x="2415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Rectangle 1325"/>
          <p:cNvSpPr/>
          <p:nvPr/>
        </p:nvSpPr>
        <p:spPr>
          <a:xfrm>
            <a:off x="2415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Rectangle 1331"/>
          <p:cNvSpPr/>
          <p:nvPr/>
        </p:nvSpPr>
        <p:spPr>
          <a:xfrm>
            <a:off x="2415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Rectangle 1332"/>
          <p:cNvSpPr/>
          <p:nvPr/>
        </p:nvSpPr>
        <p:spPr>
          <a:xfrm>
            <a:off x="24158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Rectangle 1333"/>
          <p:cNvSpPr/>
          <p:nvPr/>
        </p:nvSpPr>
        <p:spPr>
          <a:xfrm>
            <a:off x="2415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Rectangle 1346"/>
          <p:cNvSpPr/>
          <p:nvPr/>
        </p:nvSpPr>
        <p:spPr>
          <a:xfrm>
            <a:off x="24616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Rectangle 1347"/>
          <p:cNvSpPr/>
          <p:nvPr/>
        </p:nvSpPr>
        <p:spPr>
          <a:xfrm>
            <a:off x="2461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Rectangle 1348"/>
          <p:cNvSpPr/>
          <p:nvPr/>
        </p:nvSpPr>
        <p:spPr>
          <a:xfrm>
            <a:off x="2461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Rectangle 1349"/>
          <p:cNvSpPr/>
          <p:nvPr/>
        </p:nvSpPr>
        <p:spPr>
          <a:xfrm>
            <a:off x="24616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Rectangle 1354"/>
          <p:cNvSpPr/>
          <p:nvPr/>
        </p:nvSpPr>
        <p:spPr>
          <a:xfrm>
            <a:off x="24616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/>
          <p:cNvSpPr/>
          <p:nvPr/>
        </p:nvSpPr>
        <p:spPr>
          <a:xfrm>
            <a:off x="24616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Rectangle 1356"/>
          <p:cNvSpPr/>
          <p:nvPr/>
        </p:nvSpPr>
        <p:spPr>
          <a:xfrm>
            <a:off x="2461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Rectangle 1357"/>
          <p:cNvSpPr/>
          <p:nvPr/>
        </p:nvSpPr>
        <p:spPr>
          <a:xfrm>
            <a:off x="25073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Rectangle 1358"/>
          <p:cNvSpPr/>
          <p:nvPr/>
        </p:nvSpPr>
        <p:spPr>
          <a:xfrm>
            <a:off x="25073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Rectangle 1359"/>
          <p:cNvSpPr/>
          <p:nvPr/>
        </p:nvSpPr>
        <p:spPr>
          <a:xfrm>
            <a:off x="2553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Rectangle 1364"/>
          <p:cNvSpPr/>
          <p:nvPr/>
        </p:nvSpPr>
        <p:spPr>
          <a:xfrm>
            <a:off x="2553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Rectangle 1365"/>
          <p:cNvSpPr/>
          <p:nvPr/>
        </p:nvSpPr>
        <p:spPr>
          <a:xfrm>
            <a:off x="2598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Rectangle 1366"/>
          <p:cNvSpPr/>
          <p:nvPr/>
        </p:nvSpPr>
        <p:spPr>
          <a:xfrm>
            <a:off x="2598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Rectangle 1375"/>
          <p:cNvSpPr/>
          <p:nvPr/>
        </p:nvSpPr>
        <p:spPr>
          <a:xfrm>
            <a:off x="2644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Rectangle 1376"/>
          <p:cNvSpPr/>
          <p:nvPr/>
        </p:nvSpPr>
        <p:spPr>
          <a:xfrm>
            <a:off x="26444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Rectangle 1377"/>
          <p:cNvSpPr/>
          <p:nvPr/>
        </p:nvSpPr>
        <p:spPr>
          <a:xfrm>
            <a:off x="26444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Rectangle 1381"/>
          <p:cNvSpPr/>
          <p:nvPr/>
        </p:nvSpPr>
        <p:spPr>
          <a:xfrm>
            <a:off x="2644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Rectangle 1382"/>
          <p:cNvSpPr/>
          <p:nvPr/>
        </p:nvSpPr>
        <p:spPr>
          <a:xfrm>
            <a:off x="26444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Rectangle 1383"/>
          <p:cNvSpPr/>
          <p:nvPr/>
        </p:nvSpPr>
        <p:spPr>
          <a:xfrm>
            <a:off x="26444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Rectangle 1384"/>
          <p:cNvSpPr/>
          <p:nvPr/>
        </p:nvSpPr>
        <p:spPr>
          <a:xfrm>
            <a:off x="2644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ectangle 1385"/>
          <p:cNvSpPr/>
          <p:nvPr/>
        </p:nvSpPr>
        <p:spPr>
          <a:xfrm>
            <a:off x="26902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7" name="Rectangle 1386"/>
          <p:cNvSpPr/>
          <p:nvPr/>
        </p:nvSpPr>
        <p:spPr>
          <a:xfrm>
            <a:off x="26902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Rectangle 1387"/>
          <p:cNvSpPr/>
          <p:nvPr/>
        </p:nvSpPr>
        <p:spPr>
          <a:xfrm>
            <a:off x="2690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Rectangle 1388"/>
          <p:cNvSpPr/>
          <p:nvPr/>
        </p:nvSpPr>
        <p:spPr>
          <a:xfrm>
            <a:off x="26902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Rectangle 1389"/>
          <p:cNvSpPr/>
          <p:nvPr/>
        </p:nvSpPr>
        <p:spPr>
          <a:xfrm>
            <a:off x="26902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Rectangle 1405"/>
          <p:cNvSpPr/>
          <p:nvPr/>
        </p:nvSpPr>
        <p:spPr>
          <a:xfrm>
            <a:off x="28634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Rectangle 1407"/>
          <p:cNvSpPr/>
          <p:nvPr/>
        </p:nvSpPr>
        <p:spPr>
          <a:xfrm>
            <a:off x="28634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Rectangle 1408"/>
          <p:cNvSpPr/>
          <p:nvPr/>
        </p:nvSpPr>
        <p:spPr>
          <a:xfrm>
            <a:off x="28634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Rectangle 1409"/>
          <p:cNvSpPr/>
          <p:nvPr/>
        </p:nvSpPr>
        <p:spPr>
          <a:xfrm>
            <a:off x="28634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Rectangle 1410"/>
          <p:cNvSpPr/>
          <p:nvPr/>
        </p:nvSpPr>
        <p:spPr>
          <a:xfrm>
            <a:off x="28634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Rectangle 1414"/>
          <p:cNvSpPr/>
          <p:nvPr/>
        </p:nvSpPr>
        <p:spPr>
          <a:xfrm>
            <a:off x="290918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Rectangle 1415"/>
          <p:cNvSpPr/>
          <p:nvPr/>
        </p:nvSpPr>
        <p:spPr>
          <a:xfrm>
            <a:off x="29091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Rectangle 1416"/>
          <p:cNvSpPr/>
          <p:nvPr/>
        </p:nvSpPr>
        <p:spPr>
          <a:xfrm>
            <a:off x="29091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Rectangle 1421"/>
          <p:cNvSpPr/>
          <p:nvPr/>
        </p:nvSpPr>
        <p:spPr>
          <a:xfrm>
            <a:off x="29091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Rectangle 1422"/>
          <p:cNvSpPr/>
          <p:nvPr/>
        </p:nvSpPr>
        <p:spPr>
          <a:xfrm>
            <a:off x="29091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Rectangle 1425"/>
          <p:cNvSpPr/>
          <p:nvPr/>
        </p:nvSpPr>
        <p:spPr>
          <a:xfrm>
            <a:off x="29091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Rectangle 1428"/>
          <p:cNvSpPr/>
          <p:nvPr/>
        </p:nvSpPr>
        <p:spPr>
          <a:xfrm>
            <a:off x="29549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Rectangle 1431"/>
          <p:cNvSpPr/>
          <p:nvPr/>
        </p:nvSpPr>
        <p:spPr>
          <a:xfrm>
            <a:off x="295490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Rectangle 1432"/>
          <p:cNvSpPr/>
          <p:nvPr/>
        </p:nvSpPr>
        <p:spPr>
          <a:xfrm>
            <a:off x="29549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Rectangle 1437"/>
          <p:cNvSpPr/>
          <p:nvPr/>
        </p:nvSpPr>
        <p:spPr>
          <a:xfrm>
            <a:off x="30006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Rectangle 1438"/>
          <p:cNvSpPr/>
          <p:nvPr/>
        </p:nvSpPr>
        <p:spPr>
          <a:xfrm>
            <a:off x="30006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Rectangle 1439"/>
          <p:cNvSpPr/>
          <p:nvPr/>
        </p:nvSpPr>
        <p:spPr>
          <a:xfrm>
            <a:off x="30463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Rectangle 1443"/>
          <p:cNvSpPr/>
          <p:nvPr/>
        </p:nvSpPr>
        <p:spPr>
          <a:xfrm>
            <a:off x="30463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Rectangle 1444"/>
          <p:cNvSpPr/>
          <p:nvPr/>
        </p:nvSpPr>
        <p:spPr>
          <a:xfrm>
            <a:off x="30463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Rectangle 1445"/>
          <p:cNvSpPr/>
          <p:nvPr/>
        </p:nvSpPr>
        <p:spPr>
          <a:xfrm>
            <a:off x="309206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Rectangle 1446"/>
          <p:cNvSpPr/>
          <p:nvPr/>
        </p:nvSpPr>
        <p:spPr>
          <a:xfrm>
            <a:off x="30920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Rectangle 1472"/>
          <p:cNvSpPr/>
          <p:nvPr/>
        </p:nvSpPr>
        <p:spPr>
          <a:xfrm>
            <a:off x="30920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Rectangle 1473"/>
          <p:cNvSpPr/>
          <p:nvPr/>
        </p:nvSpPr>
        <p:spPr>
          <a:xfrm>
            <a:off x="30920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Rectangle 1474"/>
          <p:cNvSpPr/>
          <p:nvPr/>
        </p:nvSpPr>
        <p:spPr>
          <a:xfrm>
            <a:off x="30920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Rectangle 1483"/>
          <p:cNvSpPr/>
          <p:nvPr/>
        </p:nvSpPr>
        <p:spPr>
          <a:xfrm>
            <a:off x="30920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Rectangle 1485"/>
          <p:cNvSpPr/>
          <p:nvPr/>
        </p:nvSpPr>
        <p:spPr>
          <a:xfrm>
            <a:off x="31377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Rectangle 1486"/>
          <p:cNvSpPr/>
          <p:nvPr/>
        </p:nvSpPr>
        <p:spPr>
          <a:xfrm>
            <a:off x="31377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Rectangle 1487"/>
          <p:cNvSpPr/>
          <p:nvPr/>
        </p:nvSpPr>
        <p:spPr>
          <a:xfrm>
            <a:off x="31377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/>
        </p:nvSpPr>
        <p:spPr>
          <a:xfrm>
            <a:off x="31377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Rectangle 1489"/>
          <p:cNvSpPr/>
          <p:nvPr/>
        </p:nvSpPr>
        <p:spPr>
          <a:xfrm>
            <a:off x="31377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Rectangle 1498"/>
          <p:cNvSpPr/>
          <p:nvPr/>
        </p:nvSpPr>
        <p:spPr>
          <a:xfrm>
            <a:off x="32292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Rectangle 1499"/>
          <p:cNvSpPr/>
          <p:nvPr/>
        </p:nvSpPr>
        <p:spPr>
          <a:xfrm>
            <a:off x="32292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Rectangle 1500"/>
          <p:cNvSpPr/>
          <p:nvPr/>
        </p:nvSpPr>
        <p:spPr>
          <a:xfrm>
            <a:off x="32292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Rectangle 1501"/>
          <p:cNvSpPr/>
          <p:nvPr/>
        </p:nvSpPr>
        <p:spPr>
          <a:xfrm>
            <a:off x="32292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Rectangle 1502"/>
          <p:cNvSpPr/>
          <p:nvPr/>
        </p:nvSpPr>
        <p:spPr>
          <a:xfrm>
            <a:off x="32292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Rectangle 1503"/>
          <p:cNvSpPr/>
          <p:nvPr/>
        </p:nvSpPr>
        <p:spPr>
          <a:xfrm>
            <a:off x="32292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Rectangle 1504"/>
          <p:cNvSpPr/>
          <p:nvPr/>
        </p:nvSpPr>
        <p:spPr>
          <a:xfrm>
            <a:off x="32292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Rectangle 1505"/>
          <p:cNvSpPr/>
          <p:nvPr/>
        </p:nvSpPr>
        <p:spPr>
          <a:xfrm>
            <a:off x="32749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Rectangle 1506"/>
          <p:cNvSpPr/>
          <p:nvPr/>
        </p:nvSpPr>
        <p:spPr>
          <a:xfrm>
            <a:off x="32749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Rectangle 1507"/>
          <p:cNvSpPr/>
          <p:nvPr/>
        </p:nvSpPr>
        <p:spPr>
          <a:xfrm>
            <a:off x="32749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Rectangle 1508"/>
          <p:cNvSpPr/>
          <p:nvPr/>
        </p:nvSpPr>
        <p:spPr>
          <a:xfrm>
            <a:off x="327494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Rectangle 1509"/>
          <p:cNvSpPr/>
          <p:nvPr/>
        </p:nvSpPr>
        <p:spPr>
          <a:xfrm>
            <a:off x="32749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Rectangle 1510"/>
          <p:cNvSpPr/>
          <p:nvPr/>
        </p:nvSpPr>
        <p:spPr>
          <a:xfrm>
            <a:off x="327494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Rectangle 1511"/>
          <p:cNvSpPr/>
          <p:nvPr/>
        </p:nvSpPr>
        <p:spPr>
          <a:xfrm>
            <a:off x="32749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Rectangle 1512"/>
          <p:cNvSpPr/>
          <p:nvPr/>
        </p:nvSpPr>
        <p:spPr>
          <a:xfrm>
            <a:off x="332066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Rectangle 1513"/>
          <p:cNvSpPr/>
          <p:nvPr/>
        </p:nvSpPr>
        <p:spPr>
          <a:xfrm>
            <a:off x="33206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Rectangle 1514"/>
          <p:cNvSpPr/>
          <p:nvPr/>
        </p:nvSpPr>
        <p:spPr>
          <a:xfrm>
            <a:off x="336638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Rectangle 1515"/>
          <p:cNvSpPr/>
          <p:nvPr/>
        </p:nvSpPr>
        <p:spPr>
          <a:xfrm>
            <a:off x="33663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Rectangle 1516"/>
          <p:cNvSpPr/>
          <p:nvPr/>
        </p:nvSpPr>
        <p:spPr>
          <a:xfrm>
            <a:off x="33663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Rectangle 1517"/>
          <p:cNvSpPr/>
          <p:nvPr/>
        </p:nvSpPr>
        <p:spPr>
          <a:xfrm>
            <a:off x="34121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Rectangle 1518"/>
          <p:cNvSpPr/>
          <p:nvPr/>
        </p:nvSpPr>
        <p:spPr>
          <a:xfrm>
            <a:off x="341210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0" name="Rectangle 1519"/>
          <p:cNvSpPr/>
          <p:nvPr/>
        </p:nvSpPr>
        <p:spPr>
          <a:xfrm>
            <a:off x="34121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Rectangle 1520"/>
          <p:cNvSpPr/>
          <p:nvPr/>
        </p:nvSpPr>
        <p:spPr>
          <a:xfrm>
            <a:off x="341210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Rectangle 1521"/>
          <p:cNvSpPr/>
          <p:nvPr/>
        </p:nvSpPr>
        <p:spPr>
          <a:xfrm>
            <a:off x="34578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Rectangle 1522"/>
          <p:cNvSpPr/>
          <p:nvPr/>
        </p:nvSpPr>
        <p:spPr>
          <a:xfrm>
            <a:off x="34578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Rectangle 1523"/>
          <p:cNvSpPr/>
          <p:nvPr/>
        </p:nvSpPr>
        <p:spPr>
          <a:xfrm>
            <a:off x="34578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Rectangle 1524"/>
          <p:cNvSpPr/>
          <p:nvPr/>
        </p:nvSpPr>
        <p:spPr>
          <a:xfrm>
            <a:off x="34578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Rectangle 1525"/>
          <p:cNvSpPr/>
          <p:nvPr/>
        </p:nvSpPr>
        <p:spPr>
          <a:xfrm>
            <a:off x="34578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Rectangle 1526"/>
          <p:cNvSpPr/>
          <p:nvPr/>
        </p:nvSpPr>
        <p:spPr>
          <a:xfrm>
            <a:off x="34578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Rectangle 1527"/>
          <p:cNvSpPr/>
          <p:nvPr/>
        </p:nvSpPr>
        <p:spPr>
          <a:xfrm>
            <a:off x="35035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Rectangle 1528"/>
          <p:cNvSpPr/>
          <p:nvPr/>
        </p:nvSpPr>
        <p:spPr>
          <a:xfrm>
            <a:off x="35035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Rectangle 1529"/>
          <p:cNvSpPr/>
          <p:nvPr/>
        </p:nvSpPr>
        <p:spPr>
          <a:xfrm>
            <a:off x="35035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Rectangle 1574"/>
          <p:cNvSpPr/>
          <p:nvPr/>
        </p:nvSpPr>
        <p:spPr>
          <a:xfrm>
            <a:off x="39586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6" name="Rectangle 1575"/>
          <p:cNvSpPr/>
          <p:nvPr/>
        </p:nvSpPr>
        <p:spPr>
          <a:xfrm>
            <a:off x="39586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Rectangle 1576"/>
          <p:cNvSpPr/>
          <p:nvPr/>
        </p:nvSpPr>
        <p:spPr>
          <a:xfrm>
            <a:off x="39586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Rectangle 1577"/>
          <p:cNvSpPr/>
          <p:nvPr/>
        </p:nvSpPr>
        <p:spPr>
          <a:xfrm>
            <a:off x="39586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Rectangle 1578"/>
          <p:cNvSpPr/>
          <p:nvPr/>
        </p:nvSpPr>
        <p:spPr>
          <a:xfrm>
            <a:off x="39586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Rectangle 1579"/>
          <p:cNvSpPr/>
          <p:nvPr/>
        </p:nvSpPr>
        <p:spPr>
          <a:xfrm>
            <a:off x="400435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Rectangle 1580"/>
          <p:cNvSpPr/>
          <p:nvPr/>
        </p:nvSpPr>
        <p:spPr>
          <a:xfrm>
            <a:off x="40043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Rectangle 1581"/>
          <p:cNvSpPr/>
          <p:nvPr/>
        </p:nvSpPr>
        <p:spPr>
          <a:xfrm>
            <a:off x="40043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Rectangle 1582"/>
          <p:cNvSpPr/>
          <p:nvPr/>
        </p:nvSpPr>
        <p:spPr>
          <a:xfrm>
            <a:off x="40043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Rectangle 1583"/>
          <p:cNvSpPr/>
          <p:nvPr/>
        </p:nvSpPr>
        <p:spPr>
          <a:xfrm>
            <a:off x="40043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Rectangle 1584"/>
          <p:cNvSpPr/>
          <p:nvPr/>
        </p:nvSpPr>
        <p:spPr>
          <a:xfrm>
            <a:off x="40043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Rectangle 1585"/>
          <p:cNvSpPr/>
          <p:nvPr/>
        </p:nvSpPr>
        <p:spPr>
          <a:xfrm>
            <a:off x="40500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Rectangle 1586"/>
          <p:cNvSpPr/>
          <p:nvPr/>
        </p:nvSpPr>
        <p:spPr>
          <a:xfrm>
            <a:off x="40500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Rectangle 1587"/>
          <p:cNvSpPr/>
          <p:nvPr/>
        </p:nvSpPr>
        <p:spPr>
          <a:xfrm>
            <a:off x="40500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Rectangle 1588"/>
          <p:cNvSpPr/>
          <p:nvPr/>
        </p:nvSpPr>
        <p:spPr>
          <a:xfrm>
            <a:off x="40957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Rectangle 1589"/>
          <p:cNvSpPr/>
          <p:nvPr/>
        </p:nvSpPr>
        <p:spPr>
          <a:xfrm>
            <a:off x="40957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Rectangle 1590"/>
          <p:cNvSpPr/>
          <p:nvPr/>
        </p:nvSpPr>
        <p:spPr>
          <a:xfrm>
            <a:off x="41415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Rectangle 1591"/>
          <p:cNvSpPr/>
          <p:nvPr/>
        </p:nvSpPr>
        <p:spPr>
          <a:xfrm>
            <a:off x="414151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Rectangle 1592"/>
          <p:cNvSpPr/>
          <p:nvPr/>
        </p:nvSpPr>
        <p:spPr>
          <a:xfrm>
            <a:off x="414151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Rectangle 1593"/>
          <p:cNvSpPr/>
          <p:nvPr/>
        </p:nvSpPr>
        <p:spPr>
          <a:xfrm>
            <a:off x="418723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Rectangle 1594"/>
          <p:cNvSpPr/>
          <p:nvPr/>
        </p:nvSpPr>
        <p:spPr>
          <a:xfrm>
            <a:off x="41872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Rectangle 1595"/>
          <p:cNvSpPr/>
          <p:nvPr/>
        </p:nvSpPr>
        <p:spPr>
          <a:xfrm>
            <a:off x="41872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Rectangle 1596"/>
          <p:cNvSpPr/>
          <p:nvPr/>
        </p:nvSpPr>
        <p:spPr>
          <a:xfrm>
            <a:off x="41872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8" name="Rectangle 1597"/>
          <p:cNvSpPr/>
          <p:nvPr/>
        </p:nvSpPr>
        <p:spPr>
          <a:xfrm>
            <a:off x="41872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Rectangle 1598"/>
          <p:cNvSpPr/>
          <p:nvPr/>
        </p:nvSpPr>
        <p:spPr>
          <a:xfrm>
            <a:off x="41872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0" name="Rectangle 1599"/>
          <p:cNvSpPr/>
          <p:nvPr/>
        </p:nvSpPr>
        <p:spPr>
          <a:xfrm>
            <a:off x="42329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Rectangle 1600"/>
          <p:cNvSpPr/>
          <p:nvPr/>
        </p:nvSpPr>
        <p:spPr>
          <a:xfrm>
            <a:off x="42329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2" name="Rectangle 1601"/>
          <p:cNvSpPr/>
          <p:nvPr/>
        </p:nvSpPr>
        <p:spPr>
          <a:xfrm>
            <a:off x="42329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3" name="Rectangle 1602"/>
          <p:cNvSpPr/>
          <p:nvPr/>
        </p:nvSpPr>
        <p:spPr>
          <a:xfrm>
            <a:off x="42329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4" name="Rectangle 1603"/>
          <p:cNvSpPr/>
          <p:nvPr/>
        </p:nvSpPr>
        <p:spPr>
          <a:xfrm>
            <a:off x="42329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Rectangle 1650"/>
          <p:cNvSpPr/>
          <p:nvPr/>
        </p:nvSpPr>
        <p:spPr>
          <a:xfrm>
            <a:off x="46893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Rectangle 1651"/>
          <p:cNvSpPr/>
          <p:nvPr/>
        </p:nvSpPr>
        <p:spPr>
          <a:xfrm>
            <a:off x="468932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3" name="Rectangle 1652"/>
          <p:cNvSpPr/>
          <p:nvPr/>
        </p:nvSpPr>
        <p:spPr>
          <a:xfrm>
            <a:off x="468932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4" name="Rectangle 1653"/>
          <p:cNvSpPr/>
          <p:nvPr/>
        </p:nvSpPr>
        <p:spPr>
          <a:xfrm>
            <a:off x="468932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5" name="Rectangle 1654"/>
          <p:cNvSpPr/>
          <p:nvPr/>
        </p:nvSpPr>
        <p:spPr>
          <a:xfrm>
            <a:off x="468932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6" name="Rectangle 1655"/>
          <p:cNvSpPr/>
          <p:nvPr/>
        </p:nvSpPr>
        <p:spPr>
          <a:xfrm>
            <a:off x="468932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7" name="Rectangle 1656"/>
          <p:cNvSpPr/>
          <p:nvPr/>
        </p:nvSpPr>
        <p:spPr>
          <a:xfrm>
            <a:off x="46893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8" name="Rectangle 1657"/>
          <p:cNvSpPr/>
          <p:nvPr/>
        </p:nvSpPr>
        <p:spPr>
          <a:xfrm>
            <a:off x="47350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Rectangle 1658"/>
          <p:cNvSpPr/>
          <p:nvPr/>
        </p:nvSpPr>
        <p:spPr>
          <a:xfrm>
            <a:off x="47350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Rectangle 1659"/>
          <p:cNvSpPr/>
          <p:nvPr/>
        </p:nvSpPr>
        <p:spPr>
          <a:xfrm>
            <a:off x="473504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Rectangle 1660"/>
          <p:cNvSpPr/>
          <p:nvPr/>
        </p:nvSpPr>
        <p:spPr>
          <a:xfrm>
            <a:off x="473504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2" name="Rectangle 1661"/>
          <p:cNvSpPr/>
          <p:nvPr/>
        </p:nvSpPr>
        <p:spPr>
          <a:xfrm>
            <a:off x="473504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Rectangle 1662"/>
          <p:cNvSpPr/>
          <p:nvPr/>
        </p:nvSpPr>
        <p:spPr>
          <a:xfrm>
            <a:off x="47350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4" name="Rectangle 1663"/>
          <p:cNvSpPr/>
          <p:nvPr/>
        </p:nvSpPr>
        <p:spPr>
          <a:xfrm>
            <a:off x="47350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5" name="Rectangle 1664"/>
          <p:cNvSpPr/>
          <p:nvPr/>
        </p:nvSpPr>
        <p:spPr>
          <a:xfrm>
            <a:off x="47807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6" name="Rectangle 1665"/>
          <p:cNvSpPr/>
          <p:nvPr/>
        </p:nvSpPr>
        <p:spPr>
          <a:xfrm>
            <a:off x="47807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7" name="Rectangle 1666"/>
          <p:cNvSpPr/>
          <p:nvPr/>
        </p:nvSpPr>
        <p:spPr>
          <a:xfrm>
            <a:off x="47807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8" name="Rectangle 1667"/>
          <p:cNvSpPr/>
          <p:nvPr/>
        </p:nvSpPr>
        <p:spPr>
          <a:xfrm>
            <a:off x="48264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9" name="Rectangle 1668"/>
          <p:cNvSpPr/>
          <p:nvPr/>
        </p:nvSpPr>
        <p:spPr>
          <a:xfrm>
            <a:off x="48264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0" name="Rectangle 1669"/>
          <p:cNvSpPr/>
          <p:nvPr/>
        </p:nvSpPr>
        <p:spPr>
          <a:xfrm>
            <a:off x="48264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" name="Rectangle 1670"/>
          <p:cNvSpPr/>
          <p:nvPr/>
        </p:nvSpPr>
        <p:spPr>
          <a:xfrm>
            <a:off x="48722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2" name="Rectangle 1671"/>
          <p:cNvSpPr/>
          <p:nvPr/>
        </p:nvSpPr>
        <p:spPr>
          <a:xfrm>
            <a:off x="487220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3" name="Rectangle 1672"/>
          <p:cNvSpPr/>
          <p:nvPr/>
        </p:nvSpPr>
        <p:spPr>
          <a:xfrm>
            <a:off x="48722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4" name="Rectangle 1673"/>
          <p:cNvSpPr/>
          <p:nvPr/>
        </p:nvSpPr>
        <p:spPr>
          <a:xfrm>
            <a:off x="49179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5" name="Rectangle 1674"/>
          <p:cNvSpPr/>
          <p:nvPr/>
        </p:nvSpPr>
        <p:spPr>
          <a:xfrm>
            <a:off x="49179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4" name="Rectangle 1683"/>
          <p:cNvSpPr/>
          <p:nvPr/>
        </p:nvSpPr>
        <p:spPr>
          <a:xfrm>
            <a:off x="51274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5" name="Rectangle 1684"/>
          <p:cNvSpPr/>
          <p:nvPr/>
        </p:nvSpPr>
        <p:spPr>
          <a:xfrm>
            <a:off x="51274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6" name="Rectangle 1685"/>
          <p:cNvSpPr/>
          <p:nvPr/>
        </p:nvSpPr>
        <p:spPr>
          <a:xfrm>
            <a:off x="51274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7" name="Rectangle 1686"/>
          <p:cNvSpPr/>
          <p:nvPr/>
        </p:nvSpPr>
        <p:spPr>
          <a:xfrm>
            <a:off x="51274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8" name="Rectangle 1687"/>
          <p:cNvSpPr/>
          <p:nvPr/>
        </p:nvSpPr>
        <p:spPr>
          <a:xfrm>
            <a:off x="51274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" name="Rectangle 1688"/>
          <p:cNvSpPr/>
          <p:nvPr/>
        </p:nvSpPr>
        <p:spPr>
          <a:xfrm>
            <a:off x="517317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0" name="Rectangle 1689"/>
          <p:cNvSpPr/>
          <p:nvPr/>
        </p:nvSpPr>
        <p:spPr>
          <a:xfrm>
            <a:off x="51731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1" name="Rectangle 1690"/>
          <p:cNvSpPr/>
          <p:nvPr/>
        </p:nvSpPr>
        <p:spPr>
          <a:xfrm>
            <a:off x="51731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2" name="Rectangle 1691"/>
          <p:cNvSpPr/>
          <p:nvPr/>
        </p:nvSpPr>
        <p:spPr>
          <a:xfrm>
            <a:off x="51731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3" name="Rectangle 1692"/>
          <p:cNvSpPr/>
          <p:nvPr/>
        </p:nvSpPr>
        <p:spPr>
          <a:xfrm>
            <a:off x="51731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4" name="Rectangle 1693"/>
          <p:cNvSpPr/>
          <p:nvPr/>
        </p:nvSpPr>
        <p:spPr>
          <a:xfrm>
            <a:off x="51731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5" name="Rectangle 1694"/>
          <p:cNvSpPr/>
          <p:nvPr/>
        </p:nvSpPr>
        <p:spPr>
          <a:xfrm>
            <a:off x="521889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6" name="Rectangle 1695"/>
          <p:cNvSpPr/>
          <p:nvPr/>
        </p:nvSpPr>
        <p:spPr>
          <a:xfrm>
            <a:off x="521889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7" name="Rectangle 1696"/>
          <p:cNvSpPr/>
          <p:nvPr/>
        </p:nvSpPr>
        <p:spPr>
          <a:xfrm>
            <a:off x="521889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8" name="Rectangle 1697"/>
          <p:cNvSpPr/>
          <p:nvPr/>
        </p:nvSpPr>
        <p:spPr>
          <a:xfrm>
            <a:off x="526461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" name="Rectangle 1698"/>
          <p:cNvSpPr/>
          <p:nvPr/>
        </p:nvSpPr>
        <p:spPr>
          <a:xfrm>
            <a:off x="526461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0" name="Rectangle 1699"/>
          <p:cNvSpPr/>
          <p:nvPr/>
        </p:nvSpPr>
        <p:spPr>
          <a:xfrm>
            <a:off x="531033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1" name="Rectangle 1700"/>
          <p:cNvSpPr/>
          <p:nvPr/>
        </p:nvSpPr>
        <p:spPr>
          <a:xfrm>
            <a:off x="531033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2" name="Rectangle 1701"/>
          <p:cNvSpPr/>
          <p:nvPr/>
        </p:nvSpPr>
        <p:spPr>
          <a:xfrm>
            <a:off x="531033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3" name="Rectangle 1702"/>
          <p:cNvSpPr/>
          <p:nvPr/>
        </p:nvSpPr>
        <p:spPr>
          <a:xfrm>
            <a:off x="535605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4" name="Rectangle 1703"/>
          <p:cNvSpPr/>
          <p:nvPr/>
        </p:nvSpPr>
        <p:spPr>
          <a:xfrm>
            <a:off x="53560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5" name="Rectangle 1704"/>
          <p:cNvSpPr/>
          <p:nvPr/>
        </p:nvSpPr>
        <p:spPr>
          <a:xfrm>
            <a:off x="53560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6" name="Rectangle 1705"/>
          <p:cNvSpPr/>
          <p:nvPr/>
        </p:nvSpPr>
        <p:spPr>
          <a:xfrm>
            <a:off x="53560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7" name="Rectangle 1706"/>
          <p:cNvSpPr/>
          <p:nvPr/>
        </p:nvSpPr>
        <p:spPr>
          <a:xfrm>
            <a:off x="53560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8" name="Rectangle 1707"/>
          <p:cNvSpPr/>
          <p:nvPr/>
        </p:nvSpPr>
        <p:spPr>
          <a:xfrm>
            <a:off x="53560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9" name="Rectangle 1708"/>
          <p:cNvSpPr/>
          <p:nvPr/>
        </p:nvSpPr>
        <p:spPr>
          <a:xfrm>
            <a:off x="54017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0" name="Rectangle 1709"/>
          <p:cNvSpPr/>
          <p:nvPr/>
        </p:nvSpPr>
        <p:spPr>
          <a:xfrm>
            <a:off x="54017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1" name="Rectangle 1710"/>
          <p:cNvSpPr/>
          <p:nvPr/>
        </p:nvSpPr>
        <p:spPr>
          <a:xfrm>
            <a:off x="54017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2" name="Rectangle 1711"/>
          <p:cNvSpPr/>
          <p:nvPr/>
        </p:nvSpPr>
        <p:spPr>
          <a:xfrm>
            <a:off x="54017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3" name="Rectangle 1712"/>
          <p:cNvSpPr/>
          <p:nvPr/>
        </p:nvSpPr>
        <p:spPr>
          <a:xfrm>
            <a:off x="54017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2" name="Rectangle 1721"/>
          <p:cNvSpPr/>
          <p:nvPr/>
        </p:nvSpPr>
        <p:spPr>
          <a:xfrm>
            <a:off x="5493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3" name="Rectangle 1722"/>
          <p:cNvSpPr/>
          <p:nvPr/>
        </p:nvSpPr>
        <p:spPr>
          <a:xfrm>
            <a:off x="5493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4" name="Rectangle 1723"/>
          <p:cNvSpPr/>
          <p:nvPr/>
        </p:nvSpPr>
        <p:spPr>
          <a:xfrm>
            <a:off x="5493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5" name="Rectangle 1724"/>
          <p:cNvSpPr/>
          <p:nvPr/>
        </p:nvSpPr>
        <p:spPr>
          <a:xfrm>
            <a:off x="5493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6" name="Rectangle 1725"/>
          <p:cNvSpPr/>
          <p:nvPr/>
        </p:nvSpPr>
        <p:spPr>
          <a:xfrm>
            <a:off x="5493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7" name="Rectangle 1726"/>
          <p:cNvSpPr/>
          <p:nvPr/>
        </p:nvSpPr>
        <p:spPr>
          <a:xfrm>
            <a:off x="5493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8" name="Rectangle 1727"/>
          <p:cNvSpPr/>
          <p:nvPr/>
        </p:nvSpPr>
        <p:spPr>
          <a:xfrm>
            <a:off x="5493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9" name="Rectangle 1728"/>
          <p:cNvSpPr/>
          <p:nvPr/>
        </p:nvSpPr>
        <p:spPr>
          <a:xfrm>
            <a:off x="55393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0" name="Rectangle 1729"/>
          <p:cNvSpPr/>
          <p:nvPr/>
        </p:nvSpPr>
        <p:spPr>
          <a:xfrm>
            <a:off x="5539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1" name="Rectangle 1730"/>
          <p:cNvSpPr/>
          <p:nvPr/>
        </p:nvSpPr>
        <p:spPr>
          <a:xfrm>
            <a:off x="5539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2" name="Rectangle 1731"/>
          <p:cNvSpPr/>
          <p:nvPr/>
        </p:nvSpPr>
        <p:spPr>
          <a:xfrm>
            <a:off x="5539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3" name="Rectangle 1732"/>
          <p:cNvSpPr/>
          <p:nvPr/>
        </p:nvSpPr>
        <p:spPr>
          <a:xfrm>
            <a:off x="5539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4" name="Rectangle 1733"/>
          <p:cNvSpPr/>
          <p:nvPr/>
        </p:nvSpPr>
        <p:spPr>
          <a:xfrm>
            <a:off x="5539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5" name="Rectangle 1734"/>
          <p:cNvSpPr/>
          <p:nvPr/>
        </p:nvSpPr>
        <p:spPr>
          <a:xfrm>
            <a:off x="5539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Rectangle 1735"/>
          <p:cNvSpPr/>
          <p:nvPr/>
        </p:nvSpPr>
        <p:spPr>
          <a:xfrm>
            <a:off x="55851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Rectangle 1736"/>
          <p:cNvSpPr/>
          <p:nvPr/>
        </p:nvSpPr>
        <p:spPr>
          <a:xfrm>
            <a:off x="5585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Rectangle 1737"/>
          <p:cNvSpPr/>
          <p:nvPr/>
        </p:nvSpPr>
        <p:spPr>
          <a:xfrm>
            <a:off x="5585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9" name="Rectangle 1738"/>
          <p:cNvSpPr/>
          <p:nvPr/>
        </p:nvSpPr>
        <p:spPr>
          <a:xfrm>
            <a:off x="56308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" name="Rectangle 1739"/>
          <p:cNvSpPr/>
          <p:nvPr/>
        </p:nvSpPr>
        <p:spPr>
          <a:xfrm>
            <a:off x="5630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Rectangle 1740"/>
          <p:cNvSpPr/>
          <p:nvPr/>
        </p:nvSpPr>
        <p:spPr>
          <a:xfrm>
            <a:off x="5630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Rectangle 1741"/>
          <p:cNvSpPr/>
          <p:nvPr/>
        </p:nvSpPr>
        <p:spPr>
          <a:xfrm>
            <a:off x="5676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Rectangle 1742"/>
          <p:cNvSpPr/>
          <p:nvPr/>
        </p:nvSpPr>
        <p:spPr>
          <a:xfrm>
            <a:off x="5676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Rectangle 1743"/>
          <p:cNvSpPr/>
          <p:nvPr/>
        </p:nvSpPr>
        <p:spPr>
          <a:xfrm>
            <a:off x="5676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Rectangle 1744"/>
          <p:cNvSpPr/>
          <p:nvPr/>
        </p:nvSpPr>
        <p:spPr>
          <a:xfrm>
            <a:off x="5722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6" name="Rectangle 1745"/>
          <p:cNvSpPr/>
          <p:nvPr/>
        </p:nvSpPr>
        <p:spPr>
          <a:xfrm>
            <a:off x="5722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7" name="Rectangle 1746"/>
          <p:cNvSpPr/>
          <p:nvPr/>
        </p:nvSpPr>
        <p:spPr>
          <a:xfrm>
            <a:off x="5722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8" name="Rectangle 1747"/>
          <p:cNvSpPr/>
          <p:nvPr/>
        </p:nvSpPr>
        <p:spPr>
          <a:xfrm>
            <a:off x="5722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9" name="Rectangle 1748"/>
          <p:cNvSpPr/>
          <p:nvPr/>
        </p:nvSpPr>
        <p:spPr>
          <a:xfrm>
            <a:off x="5722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0" name="Rectangle 1749"/>
          <p:cNvSpPr/>
          <p:nvPr/>
        </p:nvSpPr>
        <p:spPr>
          <a:xfrm>
            <a:off x="5722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1" name="Rectangle 1750"/>
          <p:cNvSpPr/>
          <p:nvPr/>
        </p:nvSpPr>
        <p:spPr>
          <a:xfrm>
            <a:off x="5722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" name="Rectangle 1751"/>
          <p:cNvSpPr/>
          <p:nvPr/>
        </p:nvSpPr>
        <p:spPr>
          <a:xfrm>
            <a:off x="5767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3" name="Rectangle 1752"/>
          <p:cNvSpPr/>
          <p:nvPr/>
        </p:nvSpPr>
        <p:spPr>
          <a:xfrm>
            <a:off x="5767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4" name="Rectangle 1753"/>
          <p:cNvSpPr/>
          <p:nvPr/>
        </p:nvSpPr>
        <p:spPr>
          <a:xfrm>
            <a:off x="5767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Rectangle 1754"/>
          <p:cNvSpPr/>
          <p:nvPr/>
        </p:nvSpPr>
        <p:spPr>
          <a:xfrm>
            <a:off x="5767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Rectangle 1755"/>
          <p:cNvSpPr/>
          <p:nvPr/>
        </p:nvSpPr>
        <p:spPr>
          <a:xfrm>
            <a:off x="5767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7" name="Rectangle 1756"/>
          <p:cNvSpPr/>
          <p:nvPr/>
        </p:nvSpPr>
        <p:spPr>
          <a:xfrm>
            <a:off x="5767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8" name="Rectangle 1757"/>
          <p:cNvSpPr/>
          <p:nvPr/>
        </p:nvSpPr>
        <p:spPr>
          <a:xfrm>
            <a:off x="5767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7" name="Rectangle 1766"/>
          <p:cNvSpPr/>
          <p:nvPr/>
        </p:nvSpPr>
        <p:spPr>
          <a:xfrm>
            <a:off x="5859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8" name="Rectangle 1767"/>
          <p:cNvSpPr/>
          <p:nvPr/>
        </p:nvSpPr>
        <p:spPr>
          <a:xfrm>
            <a:off x="58594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9" name="Rectangle 1768"/>
          <p:cNvSpPr/>
          <p:nvPr/>
        </p:nvSpPr>
        <p:spPr>
          <a:xfrm>
            <a:off x="5905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Rectangle 1769"/>
          <p:cNvSpPr/>
          <p:nvPr/>
        </p:nvSpPr>
        <p:spPr>
          <a:xfrm>
            <a:off x="59051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Rectangle 1770"/>
          <p:cNvSpPr/>
          <p:nvPr/>
        </p:nvSpPr>
        <p:spPr>
          <a:xfrm>
            <a:off x="59051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2" name="Rectangle 1771"/>
          <p:cNvSpPr/>
          <p:nvPr/>
        </p:nvSpPr>
        <p:spPr>
          <a:xfrm>
            <a:off x="59051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3" name="Rectangle 1772"/>
          <p:cNvSpPr/>
          <p:nvPr/>
        </p:nvSpPr>
        <p:spPr>
          <a:xfrm>
            <a:off x="59051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Rectangle 1773"/>
          <p:cNvSpPr/>
          <p:nvPr/>
        </p:nvSpPr>
        <p:spPr>
          <a:xfrm>
            <a:off x="59051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Rectangle 1774"/>
          <p:cNvSpPr/>
          <p:nvPr/>
        </p:nvSpPr>
        <p:spPr>
          <a:xfrm>
            <a:off x="59051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Rectangle 1775"/>
          <p:cNvSpPr/>
          <p:nvPr/>
        </p:nvSpPr>
        <p:spPr>
          <a:xfrm>
            <a:off x="59508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Rectangle 1776"/>
          <p:cNvSpPr/>
          <p:nvPr/>
        </p:nvSpPr>
        <p:spPr>
          <a:xfrm>
            <a:off x="59508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Rectangle 1777"/>
          <p:cNvSpPr/>
          <p:nvPr/>
        </p:nvSpPr>
        <p:spPr>
          <a:xfrm>
            <a:off x="59508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Rectangle 1778"/>
          <p:cNvSpPr/>
          <p:nvPr/>
        </p:nvSpPr>
        <p:spPr>
          <a:xfrm>
            <a:off x="59508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Rectangle 1779"/>
          <p:cNvSpPr/>
          <p:nvPr/>
        </p:nvSpPr>
        <p:spPr>
          <a:xfrm>
            <a:off x="59508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Rectangle 1780"/>
          <p:cNvSpPr/>
          <p:nvPr/>
        </p:nvSpPr>
        <p:spPr>
          <a:xfrm>
            <a:off x="59508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Rectangle 1781"/>
          <p:cNvSpPr/>
          <p:nvPr/>
        </p:nvSpPr>
        <p:spPr>
          <a:xfrm>
            <a:off x="59508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3" name="Rectangle 1782"/>
          <p:cNvSpPr/>
          <p:nvPr/>
        </p:nvSpPr>
        <p:spPr>
          <a:xfrm>
            <a:off x="5996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Rectangle 1783"/>
          <p:cNvSpPr/>
          <p:nvPr/>
        </p:nvSpPr>
        <p:spPr>
          <a:xfrm>
            <a:off x="5996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Rectangle 1792"/>
          <p:cNvSpPr/>
          <p:nvPr/>
        </p:nvSpPr>
        <p:spPr>
          <a:xfrm>
            <a:off x="6088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Rectangle 1793"/>
          <p:cNvSpPr/>
          <p:nvPr/>
        </p:nvSpPr>
        <p:spPr>
          <a:xfrm>
            <a:off x="6088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Rectangle 1794"/>
          <p:cNvSpPr/>
          <p:nvPr/>
        </p:nvSpPr>
        <p:spPr>
          <a:xfrm>
            <a:off x="6088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Rectangle 1795"/>
          <p:cNvSpPr/>
          <p:nvPr/>
        </p:nvSpPr>
        <p:spPr>
          <a:xfrm>
            <a:off x="6088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Rectangle 1796"/>
          <p:cNvSpPr/>
          <p:nvPr/>
        </p:nvSpPr>
        <p:spPr>
          <a:xfrm>
            <a:off x="6088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Rectangle 1797"/>
          <p:cNvSpPr/>
          <p:nvPr/>
        </p:nvSpPr>
        <p:spPr>
          <a:xfrm>
            <a:off x="6088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Rectangle 1798"/>
          <p:cNvSpPr/>
          <p:nvPr/>
        </p:nvSpPr>
        <p:spPr>
          <a:xfrm>
            <a:off x="6088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Rectangle 1799"/>
          <p:cNvSpPr/>
          <p:nvPr/>
        </p:nvSpPr>
        <p:spPr>
          <a:xfrm>
            <a:off x="6133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Rectangle 1800"/>
          <p:cNvSpPr/>
          <p:nvPr/>
        </p:nvSpPr>
        <p:spPr>
          <a:xfrm>
            <a:off x="61337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Rectangle 1801"/>
          <p:cNvSpPr/>
          <p:nvPr/>
        </p:nvSpPr>
        <p:spPr>
          <a:xfrm>
            <a:off x="61337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3" name="Rectangle 1802"/>
          <p:cNvSpPr/>
          <p:nvPr/>
        </p:nvSpPr>
        <p:spPr>
          <a:xfrm>
            <a:off x="61337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4" name="Rectangle 1803"/>
          <p:cNvSpPr/>
          <p:nvPr/>
        </p:nvSpPr>
        <p:spPr>
          <a:xfrm>
            <a:off x="61337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5" name="Rectangle 1804"/>
          <p:cNvSpPr/>
          <p:nvPr/>
        </p:nvSpPr>
        <p:spPr>
          <a:xfrm>
            <a:off x="61337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" name="Rectangle 1805"/>
          <p:cNvSpPr/>
          <p:nvPr/>
        </p:nvSpPr>
        <p:spPr>
          <a:xfrm>
            <a:off x="6133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" name="Rectangle 1806"/>
          <p:cNvSpPr/>
          <p:nvPr/>
        </p:nvSpPr>
        <p:spPr>
          <a:xfrm>
            <a:off x="61794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" name="Rectangle 1807"/>
          <p:cNvSpPr/>
          <p:nvPr/>
        </p:nvSpPr>
        <p:spPr>
          <a:xfrm>
            <a:off x="61794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" name="Rectangle 1808"/>
          <p:cNvSpPr/>
          <p:nvPr/>
        </p:nvSpPr>
        <p:spPr>
          <a:xfrm>
            <a:off x="61794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" name="Rectangle 1809"/>
          <p:cNvSpPr/>
          <p:nvPr/>
        </p:nvSpPr>
        <p:spPr>
          <a:xfrm>
            <a:off x="6225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" name="Rectangle 1810"/>
          <p:cNvSpPr/>
          <p:nvPr/>
        </p:nvSpPr>
        <p:spPr>
          <a:xfrm>
            <a:off x="6225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2" name="Rectangle 1811"/>
          <p:cNvSpPr/>
          <p:nvPr/>
        </p:nvSpPr>
        <p:spPr>
          <a:xfrm>
            <a:off x="6225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" name="Rectangle 1812"/>
          <p:cNvSpPr/>
          <p:nvPr/>
        </p:nvSpPr>
        <p:spPr>
          <a:xfrm>
            <a:off x="6270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" name="Rectangle 1813"/>
          <p:cNvSpPr/>
          <p:nvPr/>
        </p:nvSpPr>
        <p:spPr>
          <a:xfrm>
            <a:off x="6270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5" name="Rectangle 1814"/>
          <p:cNvSpPr/>
          <p:nvPr/>
        </p:nvSpPr>
        <p:spPr>
          <a:xfrm>
            <a:off x="6270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6" name="Rectangle 1815"/>
          <p:cNvSpPr/>
          <p:nvPr/>
        </p:nvSpPr>
        <p:spPr>
          <a:xfrm>
            <a:off x="6316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7" name="Rectangle 1816"/>
          <p:cNvSpPr/>
          <p:nvPr/>
        </p:nvSpPr>
        <p:spPr>
          <a:xfrm>
            <a:off x="63166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8" name="Rectangle 1817"/>
          <p:cNvSpPr/>
          <p:nvPr/>
        </p:nvSpPr>
        <p:spPr>
          <a:xfrm>
            <a:off x="63166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9" name="Rectangle 1818"/>
          <p:cNvSpPr/>
          <p:nvPr/>
        </p:nvSpPr>
        <p:spPr>
          <a:xfrm>
            <a:off x="63166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0" name="Rectangle 1819"/>
          <p:cNvSpPr/>
          <p:nvPr/>
        </p:nvSpPr>
        <p:spPr>
          <a:xfrm>
            <a:off x="63166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1" name="Rectangle 1820"/>
          <p:cNvSpPr/>
          <p:nvPr/>
        </p:nvSpPr>
        <p:spPr>
          <a:xfrm>
            <a:off x="63166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2" name="Rectangle 1821"/>
          <p:cNvSpPr/>
          <p:nvPr/>
        </p:nvSpPr>
        <p:spPr>
          <a:xfrm>
            <a:off x="6316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3" name="Rectangle 1822"/>
          <p:cNvSpPr/>
          <p:nvPr/>
        </p:nvSpPr>
        <p:spPr>
          <a:xfrm>
            <a:off x="6362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4" name="Rectangle 1823"/>
          <p:cNvSpPr/>
          <p:nvPr/>
        </p:nvSpPr>
        <p:spPr>
          <a:xfrm>
            <a:off x="63623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5" name="Rectangle 1824"/>
          <p:cNvSpPr/>
          <p:nvPr/>
        </p:nvSpPr>
        <p:spPr>
          <a:xfrm>
            <a:off x="63623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6" name="Rectangle 1825"/>
          <p:cNvSpPr/>
          <p:nvPr/>
        </p:nvSpPr>
        <p:spPr>
          <a:xfrm>
            <a:off x="63623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7" name="Rectangle 1826"/>
          <p:cNvSpPr/>
          <p:nvPr/>
        </p:nvSpPr>
        <p:spPr>
          <a:xfrm>
            <a:off x="63623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8" name="Rectangle 1827"/>
          <p:cNvSpPr/>
          <p:nvPr/>
        </p:nvSpPr>
        <p:spPr>
          <a:xfrm>
            <a:off x="63623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9" name="Rectangle 1828"/>
          <p:cNvSpPr/>
          <p:nvPr/>
        </p:nvSpPr>
        <p:spPr>
          <a:xfrm>
            <a:off x="6362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8" name="Rectangle 1837"/>
          <p:cNvSpPr/>
          <p:nvPr/>
        </p:nvSpPr>
        <p:spPr>
          <a:xfrm>
            <a:off x="6453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9" name="Rectangle 1838"/>
          <p:cNvSpPr/>
          <p:nvPr/>
        </p:nvSpPr>
        <p:spPr>
          <a:xfrm>
            <a:off x="6453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0" name="Rectangle 1839"/>
          <p:cNvSpPr/>
          <p:nvPr/>
        </p:nvSpPr>
        <p:spPr>
          <a:xfrm>
            <a:off x="6453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1" name="Rectangle 1840"/>
          <p:cNvSpPr/>
          <p:nvPr/>
        </p:nvSpPr>
        <p:spPr>
          <a:xfrm>
            <a:off x="6453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2" name="Rectangle 1841"/>
          <p:cNvSpPr/>
          <p:nvPr/>
        </p:nvSpPr>
        <p:spPr>
          <a:xfrm>
            <a:off x="6453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" name="Rectangle 1842"/>
          <p:cNvSpPr/>
          <p:nvPr/>
        </p:nvSpPr>
        <p:spPr>
          <a:xfrm>
            <a:off x="6499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" name="Rectangle 1843"/>
          <p:cNvSpPr/>
          <p:nvPr/>
        </p:nvSpPr>
        <p:spPr>
          <a:xfrm>
            <a:off x="6499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" name="Rectangle 1844"/>
          <p:cNvSpPr/>
          <p:nvPr/>
        </p:nvSpPr>
        <p:spPr>
          <a:xfrm>
            <a:off x="6499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" name="Rectangle 1845"/>
          <p:cNvSpPr/>
          <p:nvPr/>
        </p:nvSpPr>
        <p:spPr>
          <a:xfrm>
            <a:off x="6499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Rectangle 1846"/>
          <p:cNvSpPr/>
          <p:nvPr/>
        </p:nvSpPr>
        <p:spPr>
          <a:xfrm>
            <a:off x="6499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" name="Rectangle 1847"/>
          <p:cNvSpPr/>
          <p:nvPr/>
        </p:nvSpPr>
        <p:spPr>
          <a:xfrm>
            <a:off x="64995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9" name="Rectangle 1848"/>
          <p:cNvSpPr/>
          <p:nvPr/>
        </p:nvSpPr>
        <p:spPr>
          <a:xfrm>
            <a:off x="65452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0" name="Rectangle 1849"/>
          <p:cNvSpPr/>
          <p:nvPr/>
        </p:nvSpPr>
        <p:spPr>
          <a:xfrm>
            <a:off x="65452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1" name="Rectangle 1850"/>
          <p:cNvSpPr/>
          <p:nvPr/>
        </p:nvSpPr>
        <p:spPr>
          <a:xfrm>
            <a:off x="65452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2" name="Rectangle 1851"/>
          <p:cNvSpPr/>
          <p:nvPr/>
        </p:nvSpPr>
        <p:spPr>
          <a:xfrm>
            <a:off x="6590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3" name="Rectangle 1852"/>
          <p:cNvSpPr/>
          <p:nvPr/>
        </p:nvSpPr>
        <p:spPr>
          <a:xfrm>
            <a:off x="6590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4" name="Rectangle 1853"/>
          <p:cNvSpPr/>
          <p:nvPr/>
        </p:nvSpPr>
        <p:spPr>
          <a:xfrm>
            <a:off x="6636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5" name="Rectangle 1854"/>
          <p:cNvSpPr/>
          <p:nvPr/>
        </p:nvSpPr>
        <p:spPr>
          <a:xfrm>
            <a:off x="6636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6" name="Rectangle 1855"/>
          <p:cNvSpPr/>
          <p:nvPr/>
        </p:nvSpPr>
        <p:spPr>
          <a:xfrm>
            <a:off x="6636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7" name="Rectangle 1856"/>
          <p:cNvSpPr/>
          <p:nvPr/>
        </p:nvSpPr>
        <p:spPr>
          <a:xfrm>
            <a:off x="6682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8" name="Rectangle 1857"/>
          <p:cNvSpPr/>
          <p:nvPr/>
        </p:nvSpPr>
        <p:spPr>
          <a:xfrm>
            <a:off x="6682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9" name="Rectangle 1858"/>
          <p:cNvSpPr/>
          <p:nvPr/>
        </p:nvSpPr>
        <p:spPr>
          <a:xfrm>
            <a:off x="6682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0" name="Rectangle 1859"/>
          <p:cNvSpPr/>
          <p:nvPr/>
        </p:nvSpPr>
        <p:spPr>
          <a:xfrm>
            <a:off x="6682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1" name="Rectangle 1860"/>
          <p:cNvSpPr/>
          <p:nvPr/>
        </p:nvSpPr>
        <p:spPr>
          <a:xfrm>
            <a:off x="6682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2" name="Rectangle 1861"/>
          <p:cNvSpPr/>
          <p:nvPr/>
        </p:nvSpPr>
        <p:spPr>
          <a:xfrm>
            <a:off x="6682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3" name="Rectangle 1862"/>
          <p:cNvSpPr/>
          <p:nvPr/>
        </p:nvSpPr>
        <p:spPr>
          <a:xfrm>
            <a:off x="6728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4" name="Rectangle 1863"/>
          <p:cNvSpPr/>
          <p:nvPr/>
        </p:nvSpPr>
        <p:spPr>
          <a:xfrm>
            <a:off x="6728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5" name="Rectangle 1864"/>
          <p:cNvSpPr/>
          <p:nvPr/>
        </p:nvSpPr>
        <p:spPr>
          <a:xfrm>
            <a:off x="6728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6" name="Rectangle 1865"/>
          <p:cNvSpPr/>
          <p:nvPr/>
        </p:nvSpPr>
        <p:spPr>
          <a:xfrm>
            <a:off x="67281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7" name="Rectangle 1866"/>
          <p:cNvSpPr/>
          <p:nvPr/>
        </p:nvSpPr>
        <p:spPr>
          <a:xfrm>
            <a:off x="67281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6" name="Rectangle 1875"/>
          <p:cNvSpPr/>
          <p:nvPr/>
        </p:nvSpPr>
        <p:spPr>
          <a:xfrm>
            <a:off x="6819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7" name="Rectangle 1876"/>
          <p:cNvSpPr/>
          <p:nvPr/>
        </p:nvSpPr>
        <p:spPr>
          <a:xfrm>
            <a:off x="6865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8" name="Rectangle 1877"/>
          <p:cNvSpPr/>
          <p:nvPr/>
        </p:nvSpPr>
        <p:spPr>
          <a:xfrm>
            <a:off x="6910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9" name="Rectangle 1878"/>
          <p:cNvSpPr/>
          <p:nvPr/>
        </p:nvSpPr>
        <p:spPr>
          <a:xfrm>
            <a:off x="6910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0" name="Rectangle 1879"/>
          <p:cNvSpPr/>
          <p:nvPr/>
        </p:nvSpPr>
        <p:spPr>
          <a:xfrm>
            <a:off x="6910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1" name="Rectangle 1880"/>
          <p:cNvSpPr/>
          <p:nvPr/>
        </p:nvSpPr>
        <p:spPr>
          <a:xfrm>
            <a:off x="6910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2" name="Rectangle 1881"/>
          <p:cNvSpPr/>
          <p:nvPr/>
        </p:nvSpPr>
        <p:spPr>
          <a:xfrm>
            <a:off x="6910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3" name="Rectangle 1882"/>
          <p:cNvSpPr/>
          <p:nvPr/>
        </p:nvSpPr>
        <p:spPr>
          <a:xfrm>
            <a:off x="6910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4" name="Rectangle 1883"/>
          <p:cNvSpPr/>
          <p:nvPr/>
        </p:nvSpPr>
        <p:spPr>
          <a:xfrm>
            <a:off x="6910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5" name="Rectangle 1884"/>
          <p:cNvSpPr/>
          <p:nvPr/>
        </p:nvSpPr>
        <p:spPr>
          <a:xfrm>
            <a:off x="69567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6" name="Rectangle 1885"/>
          <p:cNvSpPr/>
          <p:nvPr/>
        </p:nvSpPr>
        <p:spPr>
          <a:xfrm>
            <a:off x="69567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7" name="Rectangle 1886"/>
          <p:cNvSpPr/>
          <p:nvPr/>
        </p:nvSpPr>
        <p:spPr>
          <a:xfrm>
            <a:off x="69567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8" name="Rectangle 1887"/>
          <p:cNvSpPr/>
          <p:nvPr/>
        </p:nvSpPr>
        <p:spPr>
          <a:xfrm>
            <a:off x="69567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9" name="Rectangle 1888"/>
          <p:cNvSpPr/>
          <p:nvPr/>
        </p:nvSpPr>
        <p:spPr>
          <a:xfrm>
            <a:off x="69567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0" name="Rectangle 1889"/>
          <p:cNvSpPr/>
          <p:nvPr/>
        </p:nvSpPr>
        <p:spPr>
          <a:xfrm>
            <a:off x="69567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1" name="Rectangle 1890"/>
          <p:cNvSpPr/>
          <p:nvPr/>
        </p:nvSpPr>
        <p:spPr>
          <a:xfrm>
            <a:off x="69567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2" name="Rectangle 1891"/>
          <p:cNvSpPr/>
          <p:nvPr/>
        </p:nvSpPr>
        <p:spPr>
          <a:xfrm>
            <a:off x="7002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3" name="Rectangle 1892"/>
          <p:cNvSpPr/>
          <p:nvPr/>
        </p:nvSpPr>
        <p:spPr>
          <a:xfrm>
            <a:off x="7048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2" name="Rectangle 1901"/>
          <p:cNvSpPr/>
          <p:nvPr/>
        </p:nvSpPr>
        <p:spPr>
          <a:xfrm>
            <a:off x="7139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3" name="Rectangle 1902"/>
          <p:cNvSpPr/>
          <p:nvPr/>
        </p:nvSpPr>
        <p:spPr>
          <a:xfrm>
            <a:off x="7139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4" name="Rectangle 1903"/>
          <p:cNvSpPr/>
          <p:nvPr/>
        </p:nvSpPr>
        <p:spPr>
          <a:xfrm>
            <a:off x="71853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5" name="Rectangle 1904"/>
          <p:cNvSpPr/>
          <p:nvPr/>
        </p:nvSpPr>
        <p:spPr>
          <a:xfrm>
            <a:off x="71853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6" name="Rectangle 1905"/>
          <p:cNvSpPr/>
          <p:nvPr/>
        </p:nvSpPr>
        <p:spPr>
          <a:xfrm>
            <a:off x="71853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7" name="Rectangle 1906"/>
          <p:cNvSpPr/>
          <p:nvPr/>
        </p:nvSpPr>
        <p:spPr>
          <a:xfrm>
            <a:off x="71853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8" name="Rectangle 1907"/>
          <p:cNvSpPr/>
          <p:nvPr/>
        </p:nvSpPr>
        <p:spPr>
          <a:xfrm>
            <a:off x="71853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9" name="Rectangle 1908"/>
          <p:cNvSpPr/>
          <p:nvPr/>
        </p:nvSpPr>
        <p:spPr>
          <a:xfrm>
            <a:off x="71853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0" name="Rectangle 1909"/>
          <p:cNvSpPr/>
          <p:nvPr/>
        </p:nvSpPr>
        <p:spPr>
          <a:xfrm>
            <a:off x="71853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1" name="Rectangle 1910"/>
          <p:cNvSpPr/>
          <p:nvPr/>
        </p:nvSpPr>
        <p:spPr>
          <a:xfrm>
            <a:off x="7231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2" name="Rectangle 1911"/>
          <p:cNvSpPr/>
          <p:nvPr/>
        </p:nvSpPr>
        <p:spPr>
          <a:xfrm>
            <a:off x="7231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3" name="Rectangle 1912"/>
          <p:cNvSpPr/>
          <p:nvPr/>
        </p:nvSpPr>
        <p:spPr>
          <a:xfrm>
            <a:off x="7231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4" name="Rectangle 1913"/>
          <p:cNvSpPr/>
          <p:nvPr/>
        </p:nvSpPr>
        <p:spPr>
          <a:xfrm>
            <a:off x="7231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5" name="Rectangle 1914"/>
          <p:cNvSpPr/>
          <p:nvPr/>
        </p:nvSpPr>
        <p:spPr>
          <a:xfrm>
            <a:off x="7231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6" name="Rectangle 1915"/>
          <p:cNvSpPr/>
          <p:nvPr/>
        </p:nvSpPr>
        <p:spPr>
          <a:xfrm>
            <a:off x="7231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7" name="Rectangle 1916"/>
          <p:cNvSpPr/>
          <p:nvPr/>
        </p:nvSpPr>
        <p:spPr>
          <a:xfrm>
            <a:off x="7231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8" name="Rectangle 1917"/>
          <p:cNvSpPr/>
          <p:nvPr/>
        </p:nvSpPr>
        <p:spPr>
          <a:xfrm>
            <a:off x="7276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9" name="Rectangle 1918"/>
          <p:cNvSpPr/>
          <p:nvPr/>
        </p:nvSpPr>
        <p:spPr>
          <a:xfrm>
            <a:off x="7276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8" name="Rectangle 1927"/>
          <p:cNvSpPr/>
          <p:nvPr/>
        </p:nvSpPr>
        <p:spPr>
          <a:xfrm>
            <a:off x="73681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9" name="Rectangle 1928"/>
          <p:cNvSpPr/>
          <p:nvPr/>
        </p:nvSpPr>
        <p:spPr>
          <a:xfrm>
            <a:off x="7368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0" name="Rectangle 1929"/>
          <p:cNvSpPr/>
          <p:nvPr/>
        </p:nvSpPr>
        <p:spPr>
          <a:xfrm>
            <a:off x="7368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1" name="Rectangle 1930"/>
          <p:cNvSpPr/>
          <p:nvPr/>
        </p:nvSpPr>
        <p:spPr>
          <a:xfrm>
            <a:off x="7368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2" name="Rectangle 1931"/>
          <p:cNvSpPr/>
          <p:nvPr/>
        </p:nvSpPr>
        <p:spPr>
          <a:xfrm>
            <a:off x="73681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3" name="Rectangle 1932"/>
          <p:cNvSpPr/>
          <p:nvPr/>
        </p:nvSpPr>
        <p:spPr>
          <a:xfrm>
            <a:off x="74139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4" name="Rectangle 1933"/>
          <p:cNvSpPr/>
          <p:nvPr/>
        </p:nvSpPr>
        <p:spPr>
          <a:xfrm>
            <a:off x="7413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5" name="Rectangle 1934"/>
          <p:cNvSpPr/>
          <p:nvPr/>
        </p:nvSpPr>
        <p:spPr>
          <a:xfrm>
            <a:off x="7413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6" name="Rectangle 1935"/>
          <p:cNvSpPr/>
          <p:nvPr/>
        </p:nvSpPr>
        <p:spPr>
          <a:xfrm>
            <a:off x="7413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7" name="Rectangle 1936"/>
          <p:cNvSpPr/>
          <p:nvPr/>
        </p:nvSpPr>
        <p:spPr>
          <a:xfrm>
            <a:off x="74139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8" name="Rectangle 1937"/>
          <p:cNvSpPr/>
          <p:nvPr/>
        </p:nvSpPr>
        <p:spPr>
          <a:xfrm>
            <a:off x="74139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9" name="Rectangle 1938"/>
          <p:cNvSpPr/>
          <p:nvPr/>
        </p:nvSpPr>
        <p:spPr>
          <a:xfrm>
            <a:off x="74139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0" name="Rectangle 1939"/>
          <p:cNvSpPr/>
          <p:nvPr/>
        </p:nvSpPr>
        <p:spPr>
          <a:xfrm>
            <a:off x="7459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1" name="Rectangle 1940"/>
          <p:cNvSpPr/>
          <p:nvPr/>
        </p:nvSpPr>
        <p:spPr>
          <a:xfrm>
            <a:off x="7459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2" name="Rectangle 1941"/>
          <p:cNvSpPr/>
          <p:nvPr/>
        </p:nvSpPr>
        <p:spPr>
          <a:xfrm>
            <a:off x="7505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3" name="Rectangle 1942"/>
          <p:cNvSpPr/>
          <p:nvPr/>
        </p:nvSpPr>
        <p:spPr>
          <a:xfrm>
            <a:off x="7505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4" name="Rectangle 1943"/>
          <p:cNvSpPr/>
          <p:nvPr/>
        </p:nvSpPr>
        <p:spPr>
          <a:xfrm>
            <a:off x="75510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" name="Rectangle 1944"/>
          <p:cNvSpPr/>
          <p:nvPr/>
        </p:nvSpPr>
        <p:spPr>
          <a:xfrm>
            <a:off x="75510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" name="Rectangle 1945"/>
          <p:cNvSpPr/>
          <p:nvPr/>
        </p:nvSpPr>
        <p:spPr>
          <a:xfrm>
            <a:off x="75967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" name="Rectangle 1946"/>
          <p:cNvSpPr/>
          <p:nvPr/>
        </p:nvSpPr>
        <p:spPr>
          <a:xfrm>
            <a:off x="75967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" name="Rectangle 1947"/>
          <p:cNvSpPr/>
          <p:nvPr/>
        </p:nvSpPr>
        <p:spPr>
          <a:xfrm>
            <a:off x="7596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" name="Rectangle 1948"/>
          <p:cNvSpPr/>
          <p:nvPr/>
        </p:nvSpPr>
        <p:spPr>
          <a:xfrm>
            <a:off x="7596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" name="Rectangle 1949"/>
          <p:cNvSpPr/>
          <p:nvPr/>
        </p:nvSpPr>
        <p:spPr>
          <a:xfrm>
            <a:off x="7596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" name="Rectangle 1950"/>
          <p:cNvSpPr/>
          <p:nvPr/>
        </p:nvSpPr>
        <p:spPr>
          <a:xfrm>
            <a:off x="7596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Rectangle 1951"/>
          <p:cNvSpPr/>
          <p:nvPr/>
        </p:nvSpPr>
        <p:spPr>
          <a:xfrm>
            <a:off x="7596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3" name="Rectangle 1952"/>
          <p:cNvSpPr/>
          <p:nvPr/>
        </p:nvSpPr>
        <p:spPr>
          <a:xfrm>
            <a:off x="7642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4" name="Rectangle 1953"/>
          <p:cNvSpPr/>
          <p:nvPr/>
        </p:nvSpPr>
        <p:spPr>
          <a:xfrm>
            <a:off x="7642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Rectangle 1954"/>
          <p:cNvSpPr/>
          <p:nvPr/>
        </p:nvSpPr>
        <p:spPr>
          <a:xfrm>
            <a:off x="7642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6" name="Rectangle 1955"/>
          <p:cNvSpPr/>
          <p:nvPr/>
        </p:nvSpPr>
        <p:spPr>
          <a:xfrm>
            <a:off x="7642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7" name="Rectangle 1956"/>
          <p:cNvSpPr/>
          <p:nvPr/>
        </p:nvSpPr>
        <p:spPr>
          <a:xfrm>
            <a:off x="7642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6" name="Rectangle 1965"/>
          <p:cNvSpPr/>
          <p:nvPr/>
        </p:nvSpPr>
        <p:spPr>
          <a:xfrm>
            <a:off x="7733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7" name="Rectangle 1966"/>
          <p:cNvSpPr/>
          <p:nvPr/>
        </p:nvSpPr>
        <p:spPr>
          <a:xfrm>
            <a:off x="77339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8" name="Rectangle 1967"/>
          <p:cNvSpPr/>
          <p:nvPr/>
        </p:nvSpPr>
        <p:spPr>
          <a:xfrm>
            <a:off x="77339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9" name="Rectangle 1968"/>
          <p:cNvSpPr/>
          <p:nvPr/>
        </p:nvSpPr>
        <p:spPr>
          <a:xfrm>
            <a:off x="77339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0" name="Rectangle 1969"/>
          <p:cNvSpPr/>
          <p:nvPr/>
        </p:nvSpPr>
        <p:spPr>
          <a:xfrm>
            <a:off x="7733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1" name="Rectangle 1970"/>
          <p:cNvSpPr/>
          <p:nvPr/>
        </p:nvSpPr>
        <p:spPr>
          <a:xfrm>
            <a:off x="77339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2" name="Rectangle 1971"/>
          <p:cNvSpPr/>
          <p:nvPr/>
        </p:nvSpPr>
        <p:spPr>
          <a:xfrm>
            <a:off x="77339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3" name="Rectangle 1972"/>
          <p:cNvSpPr/>
          <p:nvPr/>
        </p:nvSpPr>
        <p:spPr>
          <a:xfrm>
            <a:off x="7779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4" name="Rectangle 1973"/>
          <p:cNvSpPr/>
          <p:nvPr/>
        </p:nvSpPr>
        <p:spPr>
          <a:xfrm>
            <a:off x="7779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5" name="Rectangle 1974"/>
          <p:cNvSpPr/>
          <p:nvPr/>
        </p:nvSpPr>
        <p:spPr>
          <a:xfrm>
            <a:off x="7779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6" name="Rectangle 1975"/>
          <p:cNvSpPr/>
          <p:nvPr/>
        </p:nvSpPr>
        <p:spPr>
          <a:xfrm>
            <a:off x="7779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7" name="Rectangle 1976"/>
          <p:cNvSpPr/>
          <p:nvPr/>
        </p:nvSpPr>
        <p:spPr>
          <a:xfrm>
            <a:off x="7779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8" name="Rectangle 1977"/>
          <p:cNvSpPr/>
          <p:nvPr/>
        </p:nvSpPr>
        <p:spPr>
          <a:xfrm>
            <a:off x="7779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9" name="Rectangle 1978"/>
          <p:cNvSpPr/>
          <p:nvPr/>
        </p:nvSpPr>
        <p:spPr>
          <a:xfrm>
            <a:off x="7779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0" name="Rectangle 1979"/>
          <p:cNvSpPr/>
          <p:nvPr/>
        </p:nvSpPr>
        <p:spPr>
          <a:xfrm>
            <a:off x="7825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1" name="Rectangle 1980"/>
          <p:cNvSpPr/>
          <p:nvPr/>
        </p:nvSpPr>
        <p:spPr>
          <a:xfrm>
            <a:off x="7825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" name="Rectangle 1981"/>
          <p:cNvSpPr/>
          <p:nvPr/>
        </p:nvSpPr>
        <p:spPr>
          <a:xfrm>
            <a:off x="7825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3" name="Rectangle 1982"/>
          <p:cNvSpPr/>
          <p:nvPr/>
        </p:nvSpPr>
        <p:spPr>
          <a:xfrm>
            <a:off x="7871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" name="Rectangle 1983"/>
          <p:cNvSpPr/>
          <p:nvPr/>
        </p:nvSpPr>
        <p:spPr>
          <a:xfrm>
            <a:off x="7871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5" name="Rectangle 1984"/>
          <p:cNvSpPr/>
          <p:nvPr/>
        </p:nvSpPr>
        <p:spPr>
          <a:xfrm>
            <a:off x="7871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6" name="Rectangle 1985"/>
          <p:cNvSpPr/>
          <p:nvPr/>
        </p:nvSpPr>
        <p:spPr>
          <a:xfrm>
            <a:off x="7916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7" name="Rectangle 1986"/>
          <p:cNvSpPr/>
          <p:nvPr/>
        </p:nvSpPr>
        <p:spPr>
          <a:xfrm>
            <a:off x="7916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8" name="Rectangle 1987"/>
          <p:cNvSpPr/>
          <p:nvPr/>
        </p:nvSpPr>
        <p:spPr>
          <a:xfrm>
            <a:off x="79168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9" name="Rectangle 1988"/>
          <p:cNvSpPr/>
          <p:nvPr/>
        </p:nvSpPr>
        <p:spPr>
          <a:xfrm>
            <a:off x="7962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" name="Rectangle 1989"/>
          <p:cNvSpPr/>
          <p:nvPr/>
        </p:nvSpPr>
        <p:spPr>
          <a:xfrm>
            <a:off x="79625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1" name="Rectangle 1990"/>
          <p:cNvSpPr/>
          <p:nvPr/>
        </p:nvSpPr>
        <p:spPr>
          <a:xfrm>
            <a:off x="79625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2" name="Rectangle 1991"/>
          <p:cNvSpPr/>
          <p:nvPr/>
        </p:nvSpPr>
        <p:spPr>
          <a:xfrm>
            <a:off x="7962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3" name="Rectangle 1992"/>
          <p:cNvSpPr/>
          <p:nvPr/>
        </p:nvSpPr>
        <p:spPr>
          <a:xfrm>
            <a:off x="7962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4" name="Rectangle 1993"/>
          <p:cNvSpPr/>
          <p:nvPr/>
        </p:nvSpPr>
        <p:spPr>
          <a:xfrm>
            <a:off x="7962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5" name="Rectangle 1994"/>
          <p:cNvSpPr/>
          <p:nvPr/>
        </p:nvSpPr>
        <p:spPr>
          <a:xfrm>
            <a:off x="79625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6" name="Rectangle 1995"/>
          <p:cNvSpPr/>
          <p:nvPr/>
        </p:nvSpPr>
        <p:spPr>
          <a:xfrm>
            <a:off x="8008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Rectangle 1996"/>
          <p:cNvSpPr/>
          <p:nvPr/>
        </p:nvSpPr>
        <p:spPr>
          <a:xfrm>
            <a:off x="8008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8" name="Rectangle 1997"/>
          <p:cNvSpPr/>
          <p:nvPr/>
        </p:nvSpPr>
        <p:spPr>
          <a:xfrm>
            <a:off x="8008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9" name="Rectangle 1998"/>
          <p:cNvSpPr/>
          <p:nvPr/>
        </p:nvSpPr>
        <p:spPr>
          <a:xfrm>
            <a:off x="8008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0" name="Rectangle 1999"/>
          <p:cNvSpPr/>
          <p:nvPr/>
        </p:nvSpPr>
        <p:spPr>
          <a:xfrm>
            <a:off x="8008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1" name="Rectangle 2000"/>
          <p:cNvSpPr/>
          <p:nvPr/>
        </p:nvSpPr>
        <p:spPr>
          <a:xfrm>
            <a:off x="8008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2" name="Rectangle 2001"/>
          <p:cNvSpPr/>
          <p:nvPr/>
        </p:nvSpPr>
        <p:spPr>
          <a:xfrm>
            <a:off x="8008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4" name="Rectangle 2013"/>
          <p:cNvSpPr/>
          <p:nvPr/>
        </p:nvSpPr>
        <p:spPr>
          <a:xfrm>
            <a:off x="183820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5" name="Rectangle 2014"/>
          <p:cNvSpPr/>
          <p:nvPr/>
        </p:nvSpPr>
        <p:spPr>
          <a:xfrm>
            <a:off x="183820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0" name="Rectangle 2019"/>
          <p:cNvSpPr/>
          <p:nvPr/>
        </p:nvSpPr>
        <p:spPr>
          <a:xfrm>
            <a:off x="189960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1" name="Rectangle 2020"/>
          <p:cNvSpPr/>
          <p:nvPr/>
        </p:nvSpPr>
        <p:spPr>
          <a:xfrm>
            <a:off x="189960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2" name="Rectangle 2021"/>
          <p:cNvSpPr/>
          <p:nvPr/>
        </p:nvSpPr>
        <p:spPr>
          <a:xfrm>
            <a:off x="189960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4" name="Rectangle 2023"/>
          <p:cNvSpPr/>
          <p:nvPr/>
        </p:nvSpPr>
        <p:spPr>
          <a:xfrm>
            <a:off x="196099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6" name="Rectangle 2025"/>
          <p:cNvSpPr/>
          <p:nvPr/>
        </p:nvSpPr>
        <p:spPr>
          <a:xfrm>
            <a:off x="202239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8" name="Rectangle 2027"/>
          <p:cNvSpPr/>
          <p:nvPr/>
        </p:nvSpPr>
        <p:spPr>
          <a:xfrm>
            <a:off x="208378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2" name="Rectangle 2031"/>
          <p:cNvSpPr/>
          <p:nvPr/>
        </p:nvSpPr>
        <p:spPr>
          <a:xfrm>
            <a:off x="214518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3" name="Rectangle 2032"/>
          <p:cNvSpPr/>
          <p:nvPr/>
        </p:nvSpPr>
        <p:spPr>
          <a:xfrm>
            <a:off x="214518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4" name="Rectangle 2033"/>
          <p:cNvSpPr/>
          <p:nvPr/>
        </p:nvSpPr>
        <p:spPr>
          <a:xfrm>
            <a:off x="214518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7" name="Rectangle 2036"/>
          <p:cNvSpPr/>
          <p:nvPr/>
        </p:nvSpPr>
        <p:spPr>
          <a:xfrm>
            <a:off x="220657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8" name="Rectangle 2037"/>
          <p:cNvSpPr/>
          <p:nvPr/>
        </p:nvSpPr>
        <p:spPr>
          <a:xfrm>
            <a:off x="220657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049"/>
          <p:cNvSpPr/>
          <p:nvPr/>
        </p:nvSpPr>
        <p:spPr>
          <a:xfrm>
            <a:off x="232936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2050"/>
          <p:cNvSpPr/>
          <p:nvPr/>
        </p:nvSpPr>
        <p:spPr>
          <a:xfrm>
            <a:off x="232936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Rectangle 2055"/>
          <p:cNvSpPr/>
          <p:nvPr/>
        </p:nvSpPr>
        <p:spPr>
          <a:xfrm>
            <a:off x="239076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/>
          <p:cNvSpPr/>
          <p:nvPr/>
        </p:nvSpPr>
        <p:spPr>
          <a:xfrm>
            <a:off x="239076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Rectangle 2057"/>
          <p:cNvSpPr/>
          <p:nvPr/>
        </p:nvSpPr>
        <p:spPr>
          <a:xfrm>
            <a:off x="239076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Rectangle 2059"/>
          <p:cNvSpPr/>
          <p:nvPr/>
        </p:nvSpPr>
        <p:spPr>
          <a:xfrm>
            <a:off x="245215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/>
          <p:cNvSpPr/>
          <p:nvPr/>
        </p:nvSpPr>
        <p:spPr>
          <a:xfrm>
            <a:off x="251355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/>
          <p:cNvSpPr/>
          <p:nvPr/>
        </p:nvSpPr>
        <p:spPr>
          <a:xfrm>
            <a:off x="257494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Rectangle 2068"/>
          <p:cNvSpPr/>
          <p:nvPr/>
        </p:nvSpPr>
        <p:spPr>
          <a:xfrm>
            <a:off x="263633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Rectangle 2069"/>
          <p:cNvSpPr/>
          <p:nvPr/>
        </p:nvSpPr>
        <p:spPr>
          <a:xfrm>
            <a:off x="263633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Rectangle 2070"/>
          <p:cNvSpPr/>
          <p:nvPr/>
        </p:nvSpPr>
        <p:spPr>
          <a:xfrm>
            <a:off x="263633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Rectangle 2074"/>
          <p:cNvSpPr/>
          <p:nvPr/>
        </p:nvSpPr>
        <p:spPr>
          <a:xfrm>
            <a:off x="269773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Rectangle 2075"/>
          <p:cNvSpPr/>
          <p:nvPr/>
        </p:nvSpPr>
        <p:spPr>
          <a:xfrm>
            <a:off x="269773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Rectangle 2088"/>
          <p:cNvSpPr/>
          <p:nvPr/>
        </p:nvSpPr>
        <p:spPr>
          <a:xfrm>
            <a:off x="282396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Rectangle 2089"/>
          <p:cNvSpPr/>
          <p:nvPr/>
        </p:nvSpPr>
        <p:spPr>
          <a:xfrm>
            <a:off x="282396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Rectangle 2090"/>
          <p:cNvSpPr/>
          <p:nvPr/>
        </p:nvSpPr>
        <p:spPr>
          <a:xfrm>
            <a:off x="28239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6" name="Rectangle 2095"/>
          <p:cNvSpPr/>
          <p:nvPr/>
        </p:nvSpPr>
        <p:spPr>
          <a:xfrm>
            <a:off x="288536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Rectangle 2096"/>
          <p:cNvSpPr/>
          <p:nvPr/>
        </p:nvSpPr>
        <p:spPr>
          <a:xfrm>
            <a:off x="288536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Rectangle 2097"/>
          <p:cNvSpPr/>
          <p:nvPr/>
        </p:nvSpPr>
        <p:spPr>
          <a:xfrm>
            <a:off x="288536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Rectangle 2103"/>
          <p:cNvSpPr/>
          <p:nvPr/>
        </p:nvSpPr>
        <p:spPr>
          <a:xfrm>
            <a:off x="300815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6" name="Rectangle 2105"/>
          <p:cNvSpPr/>
          <p:nvPr/>
        </p:nvSpPr>
        <p:spPr>
          <a:xfrm>
            <a:off x="306954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Rectangle 2106"/>
          <p:cNvSpPr/>
          <p:nvPr/>
        </p:nvSpPr>
        <p:spPr>
          <a:xfrm>
            <a:off x="306954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2" name="Rectangle 2111"/>
          <p:cNvSpPr/>
          <p:nvPr/>
        </p:nvSpPr>
        <p:spPr>
          <a:xfrm>
            <a:off x="313094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Rectangle 2112"/>
          <p:cNvSpPr/>
          <p:nvPr/>
        </p:nvSpPr>
        <p:spPr>
          <a:xfrm>
            <a:off x="313094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Rectangle 2113"/>
          <p:cNvSpPr/>
          <p:nvPr/>
        </p:nvSpPr>
        <p:spPr>
          <a:xfrm>
            <a:off x="313094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Rectangle 2118"/>
          <p:cNvSpPr/>
          <p:nvPr/>
        </p:nvSpPr>
        <p:spPr>
          <a:xfrm>
            <a:off x="319233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Rectangle 2119"/>
          <p:cNvSpPr/>
          <p:nvPr/>
        </p:nvSpPr>
        <p:spPr>
          <a:xfrm>
            <a:off x="319233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Rectangle 2120"/>
          <p:cNvSpPr/>
          <p:nvPr/>
        </p:nvSpPr>
        <p:spPr>
          <a:xfrm>
            <a:off x="319233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2" name="Rectangle 2131"/>
          <p:cNvSpPr/>
          <p:nvPr/>
        </p:nvSpPr>
        <p:spPr>
          <a:xfrm>
            <a:off x="331512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7" name="Rectangle 2136"/>
          <p:cNvSpPr/>
          <p:nvPr/>
        </p:nvSpPr>
        <p:spPr>
          <a:xfrm>
            <a:off x="337652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Rectangle 2137"/>
          <p:cNvSpPr/>
          <p:nvPr/>
        </p:nvSpPr>
        <p:spPr>
          <a:xfrm>
            <a:off x="337652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Rectangle 2140"/>
          <p:cNvSpPr/>
          <p:nvPr/>
        </p:nvSpPr>
        <p:spPr>
          <a:xfrm>
            <a:off x="343791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Rectangle 2143"/>
          <p:cNvSpPr/>
          <p:nvPr/>
        </p:nvSpPr>
        <p:spPr>
          <a:xfrm>
            <a:off x="349931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Rectangle 2146"/>
          <p:cNvSpPr/>
          <p:nvPr/>
        </p:nvSpPr>
        <p:spPr>
          <a:xfrm>
            <a:off x="356070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" name="Rectangle 2150"/>
          <p:cNvSpPr/>
          <p:nvPr/>
        </p:nvSpPr>
        <p:spPr>
          <a:xfrm>
            <a:off x="362210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" name="Rectangle 2151"/>
          <p:cNvSpPr/>
          <p:nvPr/>
        </p:nvSpPr>
        <p:spPr>
          <a:xfrm>
            <a:off x="362210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Rectangle 2152"/>
          <p:cNvSpPr/>
          <p:nvPr/>
        </p:nvSpPr>
        <p:spPr>
          <a:xfrm>
            <a:off x="362210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" name="Rectangle 2154"/>
          <p:cNvSpPr/>
          <p:nvPr/>
        </p:nvSpPr>
        <p:spPr>
          <a:xfrm>
            <a:off x="368349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6" name="Rectangle 2155"/>
          <p:cNvSpPr/>
          <p:nvPr/>
        </p:nvSpPr>
        <p:spPr>
          <a:xfrm>
            <a:off x="368349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Rectangle 2170"/>
          <p:cNvSpPr/>
          <p:nvPr/>
        </p:nvSpPr>
        <p:spPr>
          <a:xfrm>
            <a:off x="392907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2" name="Rectangle 2171"/>
          <p:cNvSpPr/>
          <p:nvPr/>
        </p:nvSpPr>
        <p:spPr>
          <a:xfrm>
            <a:off x="392907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Rectangle 2172"/>
          <p:cNvSpPr/>
          <p:nvPr/>
        </p:nvSpPr>
        <p:spPr>
          <a:xfrm>
            <a:off x="392907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8" name="Rectangle 2177"/>
          <p:cNvSpPr/>
          <p:nvPr/>
        </p:nvSpPr>
        <p:spPr>
          <a:xfrm>
            <a:off x="399047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Rectangle 2178"/>
          <p:cNvSpPr/>
          <p:nvPr/>
        </p:nvSpPr>
        <p:spPr>
          <a:xfrm>
            <a:off x="399047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Rectangle 2179"/>
          <p:cNvSpPr/>
          <p:nvPr/>
        </p:nvSpPr>
        <p:spPr>
          <a:xfrm>
            <a:off x="399047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5" name="Rectangle 2194"/>
          <p:cNvSpPr/>
          <p:nvPr/>
        </p:nvSpPr>
        <p:spPr>
          <a:xfrm>
            <a:off x="423605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6" name="Rectangle 2195"/>
          <p:cNvSpPr/>
          <p:nvPr/>
        </p:nvSpPr>
        <p:spPr>
          <a:xfrm>
            <a:off x="423605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Rectangle 2196"/>
          <p:cNvSpPr/>
          <p:nvPr/>
        </p:nvSpPr>
        <p:spPr>
          <a:xfrm>
            <a:off x="42360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2" name="Rectangle 2201"/>
          <p:cNvSpPr/>
          <p:nvPr/>
        </p:nvSpPr>
        <p:spPr>
          <a:xfrm>
            <a:off x="429744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3" name="Rectangle 2202"/>
          <p:cNvSpPr/>
          <p:nvPr/>
        </p:nvSpPr>
        <p:spPr>
          <a:xfrm>
            <a:off x="429744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4" name="Rectangle 2203"/>
          <p:cNvSpPr/>
          <p:nvPr/>
        </p:nvSpPr>
        <p:spPr>
          <a:xfrm>
            <a:off x="42974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9" name="Rectangle 2208"/>
          <p:cNvSpPr/>
          <p:nvPr/>
        </p:nvSpPr>
        <p:spPr>
          <a:xfrm>
            <a:off x="442023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" name="Rectangle 2211"/>
          <p:cNvSpPr/>
          <p:nvPr/>
        </p:nvSpPr>
        <p:spPr>
          <a:xfrm>
            <a:off x="448163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3" name="Rectangle 2212"/>
          <p:cNvSpPr/>
          <p:nvPr/>
        </p:nvSpPr>
        <p:spPr>
          <a:xfrm>
            <a:off x="448163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8" name="Rectangle 2217"/>
          <p:cNvSpPr/>
          <p:nvPr/>
        </p:nvSpPr>
        <p:spPr>
          <a:xfrm>
            <a:off x="454302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9" name="Rectangle 2218"/>
          <p:cNvSpPr/>
          <p:nvPr/>
        </p:nvSpPr>
        <p:spPr>
          <a:xfrm>
            <a:off x="454302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2" name="Rectangle 2221"/>
          <p:cNvSpPr/>
          <p:nvPr/>
        </p:nvSpPr>
        <p:spPr>
          <a:xfrm>
            <a:off x="460442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5" name="Rectangle 2234"/>
          <p:cNvSpPr/>
          <p:nvPr/>
        </p:nvSpPr>
        <p:spPr>
          <a:xfrm>
            <a:off x="472721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6" name="Rectangle 2235"/>
          <p:cNvSpPr/>
          <p:nvPr/>
        </p:nvSpPr>
        <p:spPr>
          <a:xfrm>
            <a:off x="472721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1" name="Rectangle 2240"/>
          <p:cNvSpPr/>
          <p:nvPr/>
        </p:nvSpPr>
        <p:spPr>
          <a:xfrm>
            <a:off x="478860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2" name="Rectangle 2241"/>
          <p:cNvSpPr/>
          <p:nvPr/>
        </p:nvSpPr>
        <p:spPr>
          <a:xfrm>
            <a:off x="478860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3" name="Rectangle 2242"/>
          <p:cNvSpPr/>
          <p:nvPr/>
        </p:nvSpPr>
        <p:spPr>
          <a:xfrm>
            <a:off x="47886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4" name="Rectangle 2243"/>
          <p:cNvSpPr/>
          <p:nvPr/>
        </p:nvSpPr>
        <p:spPr>
          <a:xfrm>
            <a:off x="48500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5" name="Rectangle 2244"/>
          <p:cNvSpPr/>
          <p:nvPr/>
        </p:nvSpPr>
        <p:spPr>
          <a:xfrm>
            <a:off x="491139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0" name="Rectangle 2249"/>
          <p:cNvSpPr/>
          <p:nvPr/>
        </p:nvSpPr>
        <p:spPr>
          <a:xfrm>
            <a:off x="497278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1" name="Rectangle 2250"/>
          <p:cNvSpPr/>
          <p:nvPr/>
        </p:nvSpPr>
        <p:spPr>
          <a:xfrm>
            <a:off x="497278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" name="Rectangle 2251"/>
          <p:cNvSpPr/>
          <p:nvPr/>
        </p:nvSpPr>
        <p:spPr>
          <a:xfrm>
            <a:off x="497278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7" name="Rectangle 2256"/>
          <p:cNvSpPr/>
          <p:nvPr/>
        </p:nvSpPr>
        <p:spPr>
          <a:xfrm>
            <a:off x="503418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8" name="Rectangle 2257"/>
          <p:cNvSpPr/>
          <p:nvPr/>
        </p:nvSpPr>
        <p:spPr>
          <a:xfrm>
            <a:off x="503418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0" name="Rectangle 2269"/>
          <p:cNvSpPr/>
          <p:nvPr/>
        </p:nvSpPr>
        <p:spPr>
          <a:xfrm>
            <a:off x="515697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1" name="Rectangle 2270"/>
          <p:cNvSpPr/>
          <p:nvPr/>
        </p:nvSpPr>
        <p:spPr>
          <a:xfrm>
            <a:off x="515697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6" name="Rectangle 2275"/>
          <p:cNvSpPr/>
          <p:nvPr/>
        </p:nvSpPr>
        <p:spPr>
          <a:xfrm>
            <a:off x="521836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7" name="Rectangle 2276"/>
          <p:cNvSpPr/>
          <p:nvPr/>
        </p:nvSpPr>
        <p:spPr>
          <a:xfrm>
            <a:off x="521836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8" name="Rectangle 2277"/>
          <p:cNvSpPr/>
          <p:nvPr/>
        </p:nvSpPr>
        <p:spPr>
          <a:xfrm>
            <a:off x="52183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0" name="Rectangle 2279"/>
          <p:cNvSpPr/>
          <p:nvPr/>
        </p:nvSpPr>
        <p:spPr>
          <a:xfrm>
            <a:off x="527976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2" name="Rectangle 2281"/>
          <p:cNvSpPr/>
          <p:nvPr/>
        </p:nvSpPr>
        <p:spPr>
          <a:xfrm>
            <a:off x="534115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4" name="Rectangle 2283"/>
          <p:cNvSpPr/>
          <p:nvPr/>
        </p:nvSpPr>
        <p:spPr>
          <a:xfrm>
            <a:off x="540255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8" name="Rectangle 2287"/>
          <p:cNvSpPr/>
          <p:nvPr/>
        </p:nvSpPr>
        <p:spPr>
          <a:xfrm>
            <a:off x="546394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9" name="Rectangle 2288"/>
          <p:cNvSpPr/>
          <p:nvPr/>
        </p:nvSpPr>
        <p:spPr>
          <a:xfrm>
            <a:off x="546394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0" name="Rectangle 2289"/>
          <p:cNvSpPr/>
          <p:nvPr/>
        </p:nvSpPr>
        <p:spPr>
          <a:xfrm>
            <a:off x="546394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3" name="Rectangle 2292"/>
          <p:cNvSpPr/>
          <p:nvPr/>
        </p:nvSpPr>
        <p:spPr>
          <a:xfrm>
            <a:off x="552534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4" name="Rectangle 2293"/>
          <p:cNvSpPr/>
          <p:nvPr/>
        </p:nvSpPr>
        <p:spPr>
          <a:xfrm>
            <a:off x="552534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9" name="Rectangle 2308"/>
          <p:cNvSpPr/>
          <p:nvPr/>
        </p:nvSpPr>
        <p:spPr>
          <a:xfrm>
            <a:off x="577092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0" name="Rectangle 2309"/>
          <p:cNvSpPr/>
          <p:nvPr/>
        </p:nvSpPr>
        <p:spPr>
          <a:xfrm>
            <a:off x="577092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1" name="Rectangle 2310"/>
          <p:cNvSpPr/>
          <p:nvPr/>
        </p:nvSpPr>
        <p:spPr>
          <a:xfrm>
            <a:off x="577092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6" name="Rectangle 2315"/>
          <p:cNvSpPr/>
          <p:nvPr/>
        </p:nvSpPr>
        <p:spPr>
          <a:xfrm>
            <a:off x="583231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7" name="Rectangle 2316"/>
          <p:cNvSpPr/>
          <p:nvPr/>
        </p:nvSpPr>
        <p:spPr>
          <a:xfrm>
            <a:off x="583231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8" name="Rectangle 2317"/>
          <p:cNvSpPr/>
          <p:nvPr/>
        </p:nvSpPr>
        <p:spPr>
          <a:xfrm>
            <a:off x="583231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0" name="Rectangle 2329"/>
          <p:cNvSpPr/>
          <p:nvPr/>
        </p:nvSpPr>
        <p:spPr>
          <a:xfrm>
            <a:off x="607789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5" name="Rectangle 2334"/>
          <p:cNvSpPr/>
          <p:nvPr/>
        </p:nvSpPr>
        <p:spPr>
          <a:xfrm>
            <a:off x="613929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6" name="Rectangle 2335"/>
          <p:cNvSpPr/>
          <p:nvPr/>
        </p:nvSpPr>
        <p:spPr>
          <a:xfrm>
            <a:off x="613929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7" name="Rectangle 2336"/>
          <p:cNvSpPr/>
          <p:nvPr/>
        </p:nvSpPr>
        <p:spPr>
          <a:xfrm>
            <a:off x="613929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2" name="Rectangle 2341"/>
          <p:cNvSpPr/>
          <p:nvPr/>
        </p:nvSpPr>
        <p:spPr>
          <a:xfrm>
            <a:off x="620068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3" name="Rectangle 2342"/>
          <p:cNvSpPr/>
          <p:nvPr/>
        </p:nvSpPr>
        <p:spPr>
          <a:xfrm>
            <a:off x="620068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4" name="Rectangle 2343"/>
          <p:cNvSpPr/>
          <p:nvPr/>
        </p:nvSpPr>
        <p:spPr>
          <a:xfrm>
            <a:off x="620068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6" name="Rectangle 2345"/>
          <p:cNvSpPr/>
          <p:nvPr/>
        </p:nvSpPr>
        <p:spPr>
          <a:xfrm>
            <a:off x="626208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" name="Rectangle 2357"/>
          <p:cNvSpPr/>
          <p:nvPr/>
        </p:nvSpPr>
        <p:spPr>
          <a:xfrm>
            <a:off x="638487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" name="Rectangle 2358"/>
          <p:cNvSpPr/>
          <p:nvPr/>
        </p:nvSpPr>
        <p:spPr>
          <a:xfrm>
            <a:off x="638487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4" name="Rectangle 2363"/>
          <p:cNvSpPr/>
          <p:nvPr/>
        </p:nvSpPr>
        <p:spPr>
          <a:xfrm>
            <a:off x="644626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5" name="Rectangle 2364"/>
          <p:cNvSpPr/>
          <p:nvPr/>
        </p:nvSpPr>
        <p:spPr>
          <a:xfrm>
            <a:off x="644626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6" name="Rectangle 2365"/>
          <p:cNvSpPr/>
          <p:nvPr/>
        </p:nvSpPr>
        <p:spPr>
          <a:xfrm>
            <a:off x="644626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" name="Rectangle 2367"/>
          <p:cNvSpPr/>
          <p:nvPr/>
        </p:nvSpPr>
        <p:spPr>
          <a:xfrm>
            <a:off x="650766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" name="Rectangle 2369"/>
          <p:cNvSpPr/>
          <p:nvPr/>
        </p:nvSpPr>
        <p:spPr>
          <a:xfrm>
            <a:off x="656905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" name="Rectangle 2371"/>
          <p:cNvSpPr/>
          <p:nvPr/>
        </p:nvSpPr>
        <p:spPr>
          <a:xfrm>
            <a:off x="66304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7" name="Rectangle 2376"/>
          <p:cNvSpPr/>
          <p:nvPr/>
        </p:nvSpPr>
        <p:spPr>
          <a:xfrm>
            <a:off x="669184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8" name="Rectangle 2377"/>
          <p:cNvSpPr/>
          <p:nvPr/>
        </p:nvSpPr>
        <p:spPr>
          <a:xfrm>
            <a:off x="669184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9" name="Rectangle 2378"/>
          <p:cNvSpPr/>
          <p:nvPr/>
        </p:nvSpPr>
        <p:spPr>
          <a:xfrm>
            <a:off x="66918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3" name="Rectangle 2382"/>
          <p:cNvSpPr/>
          <p:nvPr/>
        </p:nvSpPr>
        <p:spPr>
          <a:xfrm>
            <a:off x="675324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4" name="Rectangle 2383"/>
          <p:cNvSpPr/>
          <p:nvPr/>
        </p:nvSpPr>
        <p:spPr>
          <a:xfrm>
            <a:off x="675324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7" name="Rectangle 2396"/>
          <p:cNvSpPr/>
          <p:nvPr/>
        </p:nvSpPr>
        <p:spPr>
          <a:xfrm>
            <a:off x="687603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8" name="Rectangle 2397"/>
          <p:cNvSpPr/>
          <p:nvPr/>
        </p:nvSpPr>
        <p:spPr>
          <a:xfrm>
            <a:off x="687603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9" name="Rectangle 2398"/>
          <p:cNvSpPr/>
          <p:nvPr/>
        </p:nvSpPr>
        <p:spPr>
          <a:xfrm>
            <a:off x="687603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4" name="Rectangle 2403"/>
          <p:cNvSpPr/>
          <p:nvPr/>
        </p:nvSpPr>
        <p:spPr>
          <a:xfrm>
            <a:off x="693742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5" name="Rectangle 2404"/>
          <p:cNvSpPr/>
          <p:nvPr/>
        </p:nvSpPr>
        <p:spPr>
          <a:xfrm>
            <a:off x="693742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6" name="Rectangle 2405"/>
          <p:cNvSpPr/>
          <p:nvPr/>
        </p:nvSpPr>
        <p:spPr>
          <a:xfrm>
            <a:off x="693742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2" name="Rectangle 2411"/>
          <p:cNvSpPr/>
          <p:nvPr/>
        </p:nvSpPr>
        <p:spPr>
          <a:xfrm>
            <a:off x="706021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4" name="Rectangle 2413"/>
          <p:cNvSpPr/>
          <p:nvPr/>
        </p:nvSpPr>
        <p:spPr>
          <a:xfrm>
            <a:off x="712161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5" name="Rectangle 2414"/>
          <p:cNvSpPr/>
          <p:nvPr/>
        </p:nvSpPr>
        <p:spPr>
          <a:xfrm>
            <a:off x="712161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0" name="Rectangle 2419"/>
          <p:cNvSpPr/>
          <p:nvPr/>
        </p:nvSpPr>
        <p:spPr>
          <a:xfrm>
            <a:off x="718300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1" name="Rectangle 2420"/>
          <p:cNvSpPr/>
          <p:nvPr/>
        </p:nvSpPr>
        <p:spPr>
          <a:xfrm>
            <a:off x="718300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2" name="Rectangle 2421"/>
          <p:cNvSpPr/>
          <p:nvPr/>
        </p:nvSpPr>
        <p:spPr>
          <a:xfrm>
            <a:off x="71830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7" name="Rectangle 2426"/>
          <p:cNvSpPr/>
          <p:nvPr/>
        </p:nvSpPr>
        <p:spPr>
          <a:xfrm>
            <a:off x="724440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8" name="Rectangle 2427"/>
          <p:cNvSpPr/>
          <p:nvPr/>
        </p:nvSpPr>
        <p:spPr>
          <a:xfrm>
            <a:off x="724440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9" name="Rectangle 2428"/>
          <p:cNvSpPr/>
          <p:nvPr/>
        </p:nvSpPr>
        <p:spPr>
          <a:xfrm>
            <a:off x="72444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35928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5928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59287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5928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5928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36385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6385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6385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363859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6385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6385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63859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6843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68431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73003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7300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77575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37757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38214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38214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38214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8214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38214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82147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8671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38671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38671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671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3235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43235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43235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3235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3235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3235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3235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43692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436928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3692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3692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43692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436928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43692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44150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44150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4607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4607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45064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45064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45064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45064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45521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5521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45521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5521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45521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5978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5978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5978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17300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17758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18215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18215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18215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18215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18215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18215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18215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18672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18672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18672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18672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18672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18672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18672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19129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19586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1410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14100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14100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14100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14100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14100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1410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1455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145576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145576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14557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14557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14557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1455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1501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1501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1501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15472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1547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15472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15929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15929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15929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16386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16386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/>
        </p:nvSpPr>
        <p:spPr>
          <a:xfrm>
            <a:off x="20501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Rectangle 1204"/>
          <p:cNvSpPr/>
          <p:nvPr/>
        </p:nvSpPr>
        <p:spPr>
          <a:xfrm>
            <a:off x="20501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Rectangle 1205"/>
          <p:cNvSpPr/>
          <p:nvPr/>
        </p:nvSpPr>
        <p:spPr>
          <a:xfrm>
            <a:off x="20501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/>
        </p:nvSpPr>
        <p:spPr>
          <a:xfrm>
            <a:off x="20501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/>
        </p:nvSpPr>
        <p:spPr>
          <a:xfrm>
            <a:off x="20501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/>
        </p:nvSpPr>
        <p:spPr>
          <a:xfrm>
            <a:off x="20501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Rectangle 1216"/>
          <p:cNvSpPr/>
          <p:nvPr/>
        </p:nvSpPr>
        <p:spPr>
          <a:xfrm>
            <a:off x="20501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/>
        </p:nvSpPr>
        <p:spPr>
          <a:xfrm>
            <a:off x="20958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Rectangle 1222"/>
          <p:cNvSpPr/>
          <p:nvPr/>
        </p:nvSpPr>
        <p:spPr>
          <a:xfrm>
            <a:off x="20958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Rectangle 1223"/>
          <p:cNvSpPr/>
          <p:nvPr/>
        </p:nvSpPr>
        <p:spPr>
          <a:xfrm>
            <a:off x="20958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/>
        </p:nvSpPr>
        <p:spPr>
          <a:xfrm>
            <a:off x="20958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Rectangle 1237"/>
          <p:cNvSpPr/>
          <p:nvPr/>
        </p:nvSpPr>
        <p:spPr>
          <a:xfrm>
            <a:off x="20958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/>
        </p:nvSpPr>
        <p:spPr>
          <a:xfrm>
            <a:off x="20958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Rectangle 1246"/>
          <p:cNvSpPr/>
          <p:nvPr/>
        </p:nvSpPr>
        <p:spPr>
          <a:xfrm>
            <a:off x="20958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Rectangle 1247"/>
          <p:cNvSpPr/>
          <p:nvPr/>
        </p:nvSpPr>
        <p:spPr>
          <a:xfrm>
            <a:off x="21415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/>
        </p:nvSpPr>
        <p:spPr>
          <a:xfrm>
            <a:off x="21415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/>
        </p:nvSpPr>
        <p:spPr>
          <a:xfrm>
            <a:off x="2187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Rectangle 1252"/>
          <p:cNvSpPr/>
          <p:nvPr/>
        </p:nvSpPr>
        <p:spPr>
          <a:xfrm>
            <a:off x="2187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Rectangle 1253"/>
          <p:cNvSpPr/>
          <p:nvPr/>
        </p:nvSpPr>
        <p:spPr>
          <a:xfrm>
            <a:off x="2187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/>
        </p:nvSpPr>
        <p:spPr>
          <a:xfrm>
            <a:off x="2233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/>
        </p:nvSpPr>
        <p:spPr>
          <a:xfrm>
            <a:off x="2233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Rectangle 1258"/>
          <p:cNvSpPr/>
          <p:nvPr/>
        </p:nvSpPr>
        <p:spPr>
          <a:xfrm>
            <a:off x="2233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Rectangle 1259"/>
          <p:cNvSpPr/>
          <p:nvPr/>
        </p:nvSpPr>
        <p:spPr>
          <a:xfrm>
            <a:off x="2233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/>
        </p:nvSpPr>
        <p:spPr>
          <a:xfrm>
            <a:off x="2278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Rectangle 1261"/>
          <p:cNvSpPr/>
          <p:nvPr/>
        </p:nvSpPr>
        <p:spPr>
          <a:xfrm>
            <a:off x="22787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Rectangle 1262"/>
          <p:cNvSpPr/>
          <p:nvPr/>
        </p:nvSpPr>
        <p:spPr>
          <a:xfrm>
            <a:off x="22787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Rectangle 1265"/>
          <p:cNvSpPr/>
          <p:nvPr/>
        </p:nvSpPr>
        <p:spPr>
          <a:xfrm>
            <a:off x="2278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Rectangle 1278"/>
          <p:cNvSpPr/>
          <p:nvPr/>
        </p:nvSpPr>
        <p:spPr>
          <a:xfrm>
            <a:off x="22787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Rectangle 1279"/>
          <p:cNvSpPr/>
          <p:nvPr/>
        </p:nvSpPr>
        <p:spPr>
          <a:xfrm>
            <a:off x="22787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/>
        </p:nvSpPr>
        <p:spPr>
          <a:xfrm>
            <a:off x="23244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Rectangle 1290"/>
          <p:cNvSpPr/>
          <p:nvPr/>
        </p:nvSpPr>
        <p:spPr>
          <a:xfrm>
            <a:off x="23244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Rectangle 1291"/>
          <p:cNvSpPr/>
          <p:nvPr/>
        </p:nvSpPr>
        <p:spPr>
          <a:xfrm>
            <a:off x="23244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Rectangle 1321"/>
          <p:cNvSpPr/>
          <p:nvPr/>
        </p:nvSpPr>
        <p:spPr>
          <a:xfrm>
            <a:off x="2415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Rectangle 1325"/>
          <p:cNvSpPr/>
          <p:nvPr/>
        </p:nvSpPr>
        <p:spPr>
          <a:xfrm>
            <a:off x="2415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Rectangle 1331"/>
          <p:cNvSpPr/>
          <p:nvPr/>
        </p:nvSpPr>
        <p:spPr>
          <a:xfrm>
            <a:off x="2415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Rectangle 1332"/>
          <p:cNvSpPr/>
          <p:nvPr/>
        </p:nvSpPr>
        <p:spPr>
          <a:xfrm>
            <a:off x="24158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Rectangle 1333"/>
          <p:cNvSpPr/>
          <p:nvPr/>
        </p:nvSpPr>
        <p:spPr>
          <a:xfrm>
            <a:off x="2415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Rectangle 1346"/>
          <p:cNvSpPr/>
          <p:nvPr/>
        </p:nvSpPr>
        <p:spPr>
          <a:xfrm>
            <a:off x="24616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Rectangle 1347"/>
          <p:cNvSpPr/>
          <p:nvPr/>
        </p:nvSpPr>
        <p:spPr>
          <a:xfrm>
            <a:off x="2461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Rectangle 1348"/>
          <p:cNvSpPr/>
          <p:nvPr/>
        </p:nvSpPr>
        <p:spPr>
          <a:xfrm>
            <a:off x="2461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Rectangle 1349"/>
          <p:cNvSpPr/>
          <p:nvPr/>
        </p:nvSpPr>
        <p:spPr>
          <a:xfrm>
            <a:off x="24616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Rectangle 1354"/>
          <p:cNvSpPr/>
          <p:nvPr/>
        </p:nvSpPr>
        <p:spPr>
          <a:xfrm>
            <a:off x="24616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/>
          <p:cNvSpPr/>
          <p:nvPr/>
        </p:nvSpPr>
        <p:spPr>
          <a:xfrm>
            <a:off x="24616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Rectangle 1356"/>
          <p:cNvSpPr/>
          <p:nvPr/>
        </p:nvSpPr>
        <p:spPr>
          <a:xfrm>
            <a:off x="2461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Rectangle 1357"/>
          <p:cNvSpPr/>
          <p:nvPr/>
        </p:nvSpPr>
        <p:spPr>
          <a:xfrm>
            <a:off x="25073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Rectangle 1358"/>
          <p:cNvSpPr/>
          <p:nvPr/>
        </p:nvSpPr>
        <p:spPr>
          <a:xfrm>
            <a:off x="25073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Rectangle 1359"/>
          <p:cNvSpPr/>
          <p:nvPr/>
        </p:nvSpPr>
        <p:spPr>
          <a:xfrm>
            <a:off x="2553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Rectangle 1364"/>
          <p:cNvSpPr/>
          <p:nvPr/>
        </p:nvSpPr>
        <p:spPr>
          <a:xfrm>
            <a:off x="2553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Rectangle 1365"/>
          <p:cNvSpPr/>
          <p:nvPr/>
        </p:nvSpPr>
        <p:spPr>
          <a:xfrm>
            <a:off x="2598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Rectangle 1366"/>
          <p:cNvSpPr/>
          <p:nvPr/>
        </p:nvSpPr>
        <p:spPr>
          <a:xfrm>
            <a:off x="2598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Rectangle 1375"/>
          <p:cNvSpPr/>
          <p:nvPr/>
        </p:nvSpPr>
        <p:spPr>
          <a:xfrm>
            <a:off x="2644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Rectangle 1376"/>
          <p:cNvSpPr/>
          <p:nvPr/>
        </p:nvSpPr>
        <p:spPr>
          <a:xfrm>
            <a:off x="26444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Rectangle 1377"/>
          <p:cNvSpPr/>
          <p:nvPr/>
        </p:nvSpPr>
        <p:spPr>
          <a:xfrm>
            <a:off x="26444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Rectangle 1381"/>
          <p:cNvSpPr/>
          <p:nvPr/>
        </p:nvSpPr>
        <p:spPr>
          <a:xfrm>
            <a:off x="2644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Rectangle 1382"/>
          <p:cNvSpPr/>
          <p:nvPr/>
        </p:nvSpPr>
        <p:spPr>
          <a:xfrm>
            <a:off x="26444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Rectangle 1383"/>
          <p:cNvSpPr/>
          <p:nvPr/>
        </p:nvSpPr>
        <p:spPr>
          <a:xfrm>
            <a:off x="26444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Rectangle 1384"/>
          <p:cNvSpPr/>
          <p:nvPr/>
        </p:nvSpPr>
        <p:spPr>
          <a:xfrm>
            <a:off x="2644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ectangle 1385"/>
          <p:cNvSpPr/>
          <p:nvPr/>
        </p:nvSpPr>
        <p:spPr>
          <a:xfrm>
            <a:off x="26902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7" name="Rectangle 1386"/>
          <p:cNvSpPr/>
          <p:nvPr/>
        </p:nvSpPr>
        <p:spPr>
          <a:xfrm>
            <a:off x="26902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Rectangle 1387"/>
          <p:cNvSpPr/>
          <p:nvPr/>
        </p:nvSpPr>
        <p:spPr>
          <a:xfrm>
            <a:off x="2690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Rectangle 1388"/>
          <p:cNvSpPr/>
          <p:nvPr/>
        </p:nvSpPr>
        <p:spPr>
          <a:xfrm>
            <a:off x="26902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Rectangle 1389"/>
          <p:cNvSpPr/>
          <p:nvPr/>
        </p:nvSpPr>
        <p:spPr>
          <a:xfrm>
            <a:off x="26902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Rectangle 1405"/>
          <p:cNvSpPr/>
          <p:nvPr/>
        </p:nvSpPr>
        <p:spPr>
          <a:xfrm>
            <a:off x="28634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Rectangle 1407"/>
          <p:cNvSpPr/>
          <p:nvPr/>
        </p:nvSpPr>
        <p:spPr>
          <a:xfrm>
            <a:off x="28634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Rectangle 1408"/>
          <p:cNvSpPr/>
          <p:nvPr/>
        </p:nvSpPr>
        <p:spPr>
          <a:xfrm>
            <a:off x="28634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Rectangle 1409"/>
          <p:cNvSpPr/>
          <p:nvPr/>
        </p:nvSpPr>
        <p:spPr>
          <a:xfrm>
            <a:off x="28634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Rectangle 1410"/>
          <p:cNvSpPr/>
          <p:nvPr/>
        </p:nvSpPr>
        <p:spPr>
          <a:xfrm>
            <a:off x="28634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Rectangle 1414"/>
          <p:cNvSpPr/>
          <p:nvPr/>
        </p:nvSpPr>
        <p:spPr>
          <a:xfrm>
            <a:off x="290918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Rectangle 1415"/>
          <p:cNvSpPr/>
          <p:nvPr/>
        </p:nvSpPr>
        <p:spPr>
          <a:xfrm>
            <a:off x="29091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Rectangle 1416"/>
          <p:cNvSpPr/>
          <p:nvPr/>
        </p:nvSpPr>
        <p:spPr>
          <a:xfrm>
            <a:off x="29091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Rectangle 1421"/>
          <p:cNvSpPr/>
          <p:nvPr/>
        </p:nvSpPr>
        <p:spPr>
          <a:xfrm>
            <a:off x="29091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Rectangle 1422"/>
          <p:cNvSpPr/>
          <p:nvPr/>
        </p:nvSpPr>
        <p:spPr>
          <a:xfrm>
            <a:off x="29091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Rectangle 1425"/>
          <p:cNvSpPr/>
          <p:nvPr/>
        </p:nvSpPr>
        <p:spPr>
          <a:xfrm>
            <a:off x="29091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Rectangle 1428"/>
          <p:cNvSpPr/>
          <p:nvPr/>
        </p:nvSpPr>
        <p:spPr>
          <a:xfrm>
            <a:off x="29549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Rectangle 1431"/>
          <p:cNvSpPr/>
          <p:nvPr/>
        </p:nvSpPr>
        <p:spPr>
          <a:xfrm>
            <a:off x="295490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Rectangle 1432"/>
          <p:cNvSpPr/>
          <p:nvPr/>
        </p:nvSpPr>
        <p:spPr>
          <a:xfrm>
            <a:off x="29549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Rectangle 1437"/>
          <p:cNvSpPr/>
          <p:nvPr/>
        </p:nvSpPr>
        <p:spPr>
          <a:xfrm>
            <a:off x="30006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Rectangle 1438"/>
          <p:cNvSpPr/>
          <p:nvPr/>
        </p:nvSpPr>
        <p:spPr>
          <a:xfrm>
            <a:off x="30006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Rectangle 1439"/>
          <p:cNvSpPr/>
          <p:nvPr/>
        </p:nvSpPr>
        <p:spPr>
          <a:xfrm>
            <a:off x="30463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Rectangle 1443"/>
          <p:cNvSpPr/>
          <p:nvPr/>
        </p:nvSpPr>
        <p:spPr>
          <a:xfrm>
            <a:off x="30463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Rectangle 1444"/>
          <p:cNvSpPr/>
          <p:nvPr/>
        </p:nvSpPr>
        <p:spPr>
          <a:xfrm>
            <a:off x="30463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Rectangle 1445"/>
          <p:cNvSpPr/>
          <p:nvPr/>
        </p:nvSpPr>
        <p:spPr>
          <a:xfrm>
            <a:off x="309206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Rectangle 1446"/>
          <p:cNvSpPr/>
          <p:nvPr/>
        </p:nvSpPr>
        <p:spPr>
          <a:xfrm>
            <a:off x="30920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Rectangle 1472"/>
          <p:cNvSpPr/>
          <p:nvPr/>
        </p:nvSpPr>
        <p:spPr>
          <a:xfrm>
            <a:off x="30920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Rectangle 1473"/>
          <p:cNvSpPr/>
          <p:nvPr/>
        </p:nvSpPr>
        <p:spPr>
          <a:xfrm>
            <a:off x="30920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Rectangle 1474"/>
          <p:cNvSpPr/>
          <p:nvPr/>
        </p:nvSpPr>
        <p:spPr>
          <a:xfrm>
            <a:off x="30920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Rectangle 1483"/>
          <p:cNvSpPr/>
          <p:nvPr/>
        </p:nvSpPr>
        <p:spPr>
          <a:xfrm>
            <a:off x="30920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Rectangle 1485"/>
          <p:cNvSpPr/>
          <p:nvPr/>
        </p:nvSpPr>
        <p:spPr>
          <a:xfrm>
            <a:off x="31377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Rectangle 1486"/>
          <p:cNvSpPr/>
          <p:nvPr/>
        </p:nvSpPr>
        <p:spPr>
          <a:xfrm>
            <a:off x="31377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Rectangle 1487"/>
          <p:cNvSpPr/>
          <p:nvPr/>
        </p:nvSpPr>
        <p:spPr>
          <a:xfrm>
            <a:off x="31377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/>
        </p:nvSpPr>
        <p:spPr>
          <a:xfrm>
            <a:off x="31377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Rectangle 1489"/>
          <p:cNvSpPr/>
          <p:nvPr/>
        </p:nvSpPr>
        <p:spPr>
          <a:xfrm>
            <a:off x="31377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Rectangle 1498"/>
          <p:cNvSpPr/>
          <p:nvPr/>
        </p:nvSpPr>
        <p:spPr>
          <a:xfrm>
            <a:off x="32292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Rectangle 1499"/>
          <p:cNvSpPr/>
          <p:nvPr/>
        </p:nvSpPr>
        <p:spPr>
          <a:xfrm>
            <a:off x="32292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Rectangle 1500"/>
          <p:cNvSpPr/>
          <p:nvPr/>
        </p:nvSpPr>
        <p:spPr>
          <a:xfrm>
            <a:off x="32292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Rectangle 1501"/>
          <p:cNvSpPr/>
          <p:nvPr/>
        </p:nvSpPr>
        <p:spPr>
          <a:xfrm>
            <a:off x="32292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Rectangle 1502"/>
          <p:cNvSpPr/>
          <p:nvPr/>
        </p:nvSpPr>
        <p:spPr>
          <a:xfrm>
            <a:off x="32292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Rectangle 1503"/>
          <p:cNvSpPr/>
          <p:nvPr/>
        </p:nvSpPr>
        <p:spPr>
          <a:xfrm>
            <a:off x="32292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Rectangle 1504"/>
          <p:cNvSpPr/>
          <p:nvPr/>
        </p:nvSpPr>
        <p:spPr>
          <a:xfrm>
            <a:off x="32292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Rectangle 1505"/>
          <p:cNvSpPr/>
          <p:nvPr/>
        </p:nvSpPr>
        <p:spPr>
          <a:xfrm>
            <a:off x="32749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Rectangle 1506"/>
          <p:cNvSpPr/>
          <p:nvPr/>
        </p:nvSpPr>
        <p:spPr>
          <a:xfrm>
            <a:off x="32749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Rectangle 1507"/>
          <p:cNvSpPr/>
          <p:nvPr/>
        </p:nvSpPr>
        <p:spPr>
          <a:xfrm>
            <a:off x="32749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Rectangle 1508"/>
          <p:cNvSpPr/>
          <p:nvPr/>
        </p:nvSpPr>
        <p:spPr>
          <a:xfrm>
            <a:off x="327494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Rectangle 1509"/>
          <p:cNvSpPr/>
          <p:nvPr/>
        </p:nvSpPr>
        <p:spPr>
          <a:xfrm>
            <a:off x="32749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Rectangle 1510"/>
          <p:cNvSpPr/>
          <p:nvPr/>
        </p:nvSpPr>
        <p:spPr>
          <a:xfrm>
            <a:off x="327494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Rectangle 1511"/>
          <p:cNvSpPr/>
          <p:nvPr/>
        </p:nvSpPr>
        <p:spPr>
          <a:xfrm>
            <a:off x="32749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Rectangle 1512"/>
          <p:cNvSpPr/>
          <p:nvPr/>
        </p:nvSpPr>
        <p:spPr>
          <a:xfrm>
            <a:off x="332066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Rectangle 1513"/>
          <p:cNvSpPr/>
          <p:nvPr/>
        </p:nvSpPr>
        <p:spPr>
          <a:xfrm>
            <a:off x="33206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Rectangle 1514"/>
          <p:cNvSpPr/>
          <p:nvPr/>
        </p:nvSpPr>
        <p:spPr>
          <a:xfrm>
            <a:off x="336638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Rectangle 1515"/>
          <p:cNvSpPr/>
          <p:nvPr/>
        </p:nvSpPr>
        <p:spPr>
          <a:xfrm>
            <a:off x="33663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Rectangle 1516"/>
          <p:cNvSpPr/>
          <p:nvPr/>
        </p:nvSpPr>
        <p:spPr>
          <a:xfrm>
            <a:off x="33663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Rectangle 1517"/>
          <p:cNvSpPr/>
          <p:nvPr/>
        </p:nvSpPr>
        <p:spPr>
          <a:xfrm>
            <a:off x="34121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Rectangle 1518"/>
          <p:cNvSpPr/>
          <p:nvPr/>
        </p:nvSpPr>
        <p:spPr>
          <a:xfrm>
            <a:off x="341210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0" name="Rectangle 1519"/>
          <p:cNvSpPr/>
          <p:nvPr/>
        </p:nvSpPr>
        <p:spPr>
          <a:xfrm>
            <a:off x="34121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Rectangle 1520"/>
          <p:cNvSpPr/>
          <p:nvPr/>
        </p:nvSpPr>
        <p:spPr>
          <a:xfrm>
            <a:off x="341210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Rectangle 1521"/>
          <p:cNvSpPr/>
          <p:nvPr/>
        </p:nvSpPr>
        <p:spPr>
          <a:xfrm>
            <a:off x="34578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Rectangle 1522"/>
          <p:cNvSpPr/>
          <p:nvPr/>
        </p:nvSpPr>
        <p:spPr>
          <a:xfrm>
            <a:off x="34578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Rectangle 1523"/>
          <p:cNvSpPr/>
          <p:nvPr/>
        </p:nvSpPr>
        <p:spPr>
          <a:xfrm>
            <a:off x="34578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Rectangle 1524"/>
          <p:cNvSpPr/>
          <p:nvPr/>
        </p:nvSpPr>
        <p:spPr>
          <a:xfrm>
            <a:off x="34578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Rectangle 1525"/>
          <p:cNvSpPr/>
          <p:nvPr/>
        </p:nvSpPr>
        <p:spPr>
          <a:xfrm>
            <a:off x="34578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Rectangle 1526"/>
          <p:cNvSpPr/>
          <p:nvPr/>
        </p:nvSpPr>
        <p:spPr>
          <a:xfrm>
            <a:off x="34578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Rectangle 1527"/>
          <p:cNvSpPr/>
          <p:nvPr/>
        </p:nvSpPr>
        <p:spPr>
          <a:xfrm>
            <a:off x="35035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Rectangle 1528"/>
          <p:cNvSpPr/>
          <p:nvPr/>
        </p:nvSpPr>
        <p:spPr>
          <a:xfrm>
            <a:off x="35035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Rectangle 1529"/>
          <p:cNvSpPr/>
          <p:nvPr/>
        </p:nvSpPr>
        <p:spPr>
          <a:xfrm>
            <a:off x="35035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Rectangle 1574"/>
          <p:cNvSpPr/>
          <p:nvPr/>
        </p:nvSpPr>
        <p:spPr>
          <a:xfrm>
            <a:off x="39586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6" name="Rectangle 1575"/>
          <p:cNvSpPr/>
          <p:nvPr/>
        </p:nvSpPr>
        <p:spPr>
          <a:xfrm>
            <a:off x="39586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Rectangle 1576"/>
          <p:cNvSpPr/>
          <p:nvPr/>
        </p:nvSpPr>
        <p:spPr>
          <a:xfrm>
            <a:off x="39586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Rectangle 1577"/>
          <p:cNvSpPr/>
          <p:nvPr/>
        </p:nvSpPr>
        <p:spPr>
          <a:xfrm>
            <a:off x="39586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Rectangle 1578"/>
          <p:cNvSpPr/>
          <p:nvPr/>
        </p:nvSpPr>
        <p:spPr>
          <a:xfrm>
            <a:off x="39586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Rectangle 1579"/>
          <p:cNvSpPr/>
          <p:nvPr/>
        </p:nvSpPr>
        <p:spPr>
          <a:xfrm>
            <a:off x="400435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Rectangle 1580"/>
          <p:cNvSpPr/>
          <p:nvPr/>
        </p:nvSpPr>
        <p:spPr>
          <a:xfrm>
            <a:off x="40043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Rectangle 1581"/>
          <p:cNvSpPr/>
          <p:nvPr/>
        </p:nvSpPr>
        <p:spPr>
          <a:xfrm>
            <a:off x="40043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Rectangle 1582"/>
          <p:cNvSpPr/>
          <p:nvPr/>
        </p:nvSpPr>
        <p:spPr>
          <a:xfrm>
            <a:off x="40043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Rectangle 1583"/>
          <p:cNvSpPr/>
          <p:nvPr/>
        </p:nvSpPr>
        <p:spPr>
          <a:xfrm>
            <a:off x="40043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Rectangle 1584"/>
          <p:cNvSpPr/>
          <p:nvPr/>
        </p:nvSpPr>
        <p:spPr>
          <a:xfrm>
            <a:off x="40043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Rectangle 1585"/>
          <p:cNvSpPr/>
          <p:nvPr/>
        </p:nvSpPr>
        <p:spPr>
          <a:xfrm>
            <a:off x="40500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Rectangle 1586"/>
          <p:cNvSpPr/>
          <p:nvPr/>
        </p:nvSpPr>
        <p:spPr>
          <a:xfrm>
            <a:off x="40500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Rectangle 1587"/>
          <p:cNvSpPr/>
          <p:nvPr/>
        </p:nvSpPr>
        <p:spPr>
          <a:xfrm>
            <a:off x="40500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Rectangle 1588"/>
          <p:cNvSpPr/>
          <p:nvPr/>
        </p:nvSpPr>
        <p:spPr>
          <a:xfrm>
            <a:off x="40957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Rectangle 1589"/>
          <p:cNvSpPr/>
          <p:nvPr/>
        </p:nvSpPr>
        <p:spPr>
          <a:xfrm>
            <a:off x="40957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Rectangle 1590"/>
          <p:cNvSpPr/>
          <p:nvPr/>
        </p:nvSpPr>
        <p:spPr>
          <a:xfrm>
            <a:off x="41415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Rectangle 1591"/>
          <p:cNvSpPr/>
          <p:nvPr/>
        </p:nvSpPr>
        <p:spPr>
          <a:xfrm>
            <a:off x="414151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Rectangle 1592"/>
          <p:cNvSpPr/>
          <p:nvPr/>
        </p:nvSpPr>
        <p:spPr>
          <a:xfrm>
            <a:off x="414151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Rectangle 1593"/>
          <p:cNvSpPr/>
          <p:nvPr/>
        </p:nvSpPr>
        <p:spPr>
          <a:xfrm>
            <a:off x="418723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Rectangle 1594"/>
          <p:cNvSpPr/>
          <p:nvPr/>
        </p:nvSpPr>
        <p:spPr>
          <a:xfrm>
            <a:off x="41872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Rectangle 1595"/>
          <p:cNvSpPr/>
          <p:nvPr/>
        </p:nvSpPr>
        <p:spPr>
          <a:xfrm>
            <a:off x="41872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Rectangle 1596"/>
          <p:cNvSpPr/>
          <p:nvPr/>
        </p:nvSpPr>
        <p:spPr>
          <a:xfrm>
            <a:off x="41872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8" name="Rectangle 1597"/>
          <p:cNvSpPr/>
          <p:nvPr/>
        </p:nvSpPr>
        <p:spPr>
          <a:xfrm>
            <a:off x="41872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Rectangle 1598"/>
          <p:cNvSpPr/>
          <p:nvPr/>
        </p:nvSpPr>
        <p:spPr>
          <a:xfrm>
            <a:off x="41872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0" name="Rectangle 1599"/>
          <p:cNvSpPr/>
          <p:nvPr/>
        </p:nvSpPr>
        <p:spPr>
          <a:xfrm>
            <a:off x="42329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Rectangle 1600"/>
          <p:cNvSpPr/>
          <p:nvPr/>
        </p:nvSpPr>
        <p:spPr>
          <a:xfrm>
            <a:off x="42329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2" name="Rectangle 1601"/>
          <p:cNvSpPr/>
          <p:nvPr/>
        </p:nvSpPr>
        <p:spPr>
          <a:xfrm>
            <a:off x="42329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3" name="Rectangle 1602"/>
          <p:cNvSpPr/>
          <p:nvPr/>
        </p:nvSpPr>
        <p:spPr>
          <a:xfrm>
            <a:off x="42329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4" name="Rectangle 1603"/>
          <p:cNvSpPr/>
          <p:nvPr/>
        </p:nvSpPr>
        <p:spPr>
          <a:xfrm>
            <a:off x="42329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Rectangle 1650"/>
          <p:cNvSpPr/>
          <p:nvPr/>
        </p:nvSpPr>
        <p:spPr>
          <a:xfrm>
            <a:off x="46893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Rectangle 1651"/>
          <p:cNvSpPr/>
          <p:nvPr/>
        </p:nvSpPr>
        <p:spPr>
          <a:xfrm>
            <a:off x="468932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3" name="Rectangle 1652"/>
          <p:cNvSpPr/>
          <p:nvPr/>
        </p:nvSpPr>
        <p:spPr>
          <a:xfrm>
            <a:off x="468932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4" name="Rectangle 1653"/>
          <p:cNvSpPr/>
          <p:nvPr/>
        </p:nvSpPr>
        <p:spPr>
          <a:xfrm>
            <a:off x="468932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5" name="Rectangle 1654"/>
          <p:cNvSpPr/>
          <p:nvPr/>
        </p:nvSpPr>
        <p:spPr>
          <a:xfrm>
            <a:off x="468932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6" name="Rectangle 1655"/>
          <p:cNvSpPr/>
          <p:nvPr/>
        </p:nvSpPr>
        <p:spPr>
          <a:xfrm>
            <a:off x="468932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7" name="Rectangle 1656"/>
          <p:cNvSpPr/>
          <p:nvPr/>
        </p:nvSpPr>
        <p:spPr>
          <a:xfrm>
            <a:off x="46893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8" name="Rectangle 1657"/>
          <p:cNvSpPr/>
          <p:nvPr/>
        </p:nvSpPr>
        <p:spPr>
          <a:xfrm>
            <a:off x="47350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Rectangle 1658"/>
          <p:cNvSpPr/>
          <p:nvPr/>
        </p:nvSpPr>
        <p:spPr>
          <a:xfrm>
            <a:off x="47350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Rectangle 1659"/>
          <p:cNvSpPr/>
          <p:nvPr/>
        </p:nvSpPr>
        <p:spPr>
          <a:xfrm>
            <a:off x="473504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Rectangle 1660"/>
          <p:cNvSpPr/>
          <p:nvPr/>
        </p:nvSpPr>
        <p:spPr>
          <a:xfrm>
            <a:off x="473504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2" name="Rectangle 1661"/>
          <p:cNvSpPr/>
          <p:nvPr/>
        </p:nvSpPr>
        <p:spPr>
          <a:xfrm>
            <a:off x="473504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Rectangle 1662"/>
          <p:cNvSpPr/>
          <p:nvPr/>
        </p:nvSpPr>
        <p:spPr>
          <a:xfrm>
            <a:off x="47350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4" name="Rectangle 1663"/>
          <p:cNvSpPr/>
          <p:nvPr/>
        </p:nvSpPr>
        <p:spPr>
          <a:xfrm>
            <a:off x="47350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5" name="Rectangle 1664"/>
          <p:cNvSpPr/>
          <p:nvPr/>
        </p:nvSpPr>
        <p:spPr>
          <a:xfrm>
            <a:off x="47807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6" name="Rectangle 1665"/>
          <p:cNvSpPr/>
          <p:nvPr/>
        </p:nvSpPr>
        <p:spPr>
          <a:xfrm>
            <a:off x="47807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7" name="Rectangle 1666"/>
          <p:cNvSpPr/>
          <p:nvPr/>
        </p:nvSpPr>
        <p:spPr>
          <a:xfrm>
            <a:off x="47807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8" name="Rectangle 1667"/>
          <p:cNvSpPr/>
          <p:nvPr/>
        </p:nvSpPr>
        <p:spPr>
          <a:xfrm>
            <a:off x="48264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9" name="Rectangle 1668"/>
          <p:cNvSpPr/>
          <p:nvPr/>
        </p:nvSpPr>
        <p:spPr>
          <a:xfrm>
            <a:off x="48264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0" name="Rectangle 1669"/>
          <p:cNvSpPr/>
          <p:nvPr/>
        </p:nvSpPr>
        <p:spPr>
          <a:xfrm>
            <a:off x="48264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" name="Rectangle 1670"/>
          <p:cNvSpPr/>
          <p:nvPr/>
        </p:nvSpPr>
        <p:spPr>
          <a:xfrm>
            <a:off x="48722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2" name="Rectangle 1671"/>
          <p:cNvSpPr/>
          <p:nvPr/>
        </p:nvSpPr>
        <p:spPr>
          <a:xfrm>
            <a:off x="487220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3" name="Rectangle 1672"/>
          <p:cNvSpPr/>
          <p:nvPr/>
        </p:nvSpPr>
        <p:spPr>
          <a:xfrm>
            <a:off x="48722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4" name="Rectangle 1673"/>
          <p:cNvSpPr/>
          <p:nvPr/>
        </p:nvSpPr>
        <p:spPr>
          <a:xfrm>
            <a:off x="49179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5" name="Rectangle 1674"/>
          <p:cNvSpPr/>
          <p:nvPr/>
        </p:nvSpPr>
        <p:spPr>
          <a:xfrm>
            <a:off x="49179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4" name="Rectangle 1683"/>
          <p:cNvSpPr/>
          <p:nvPr/>
        </p:nvSpPr>
        <p:spPr>
          <a:xfrm>
            <a:off x="51274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5" name="Rectangle 1684"/>
          <p:cNvSpPr/>
          <p:nvPr/>
        </p:nvSpPr>
        <p:spPr>
          <a:xfrm>
            <a:off x="51274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6" name="Rectangle 1685"/>
          <p:cNvSpPr/>
          <p:nvPr/>
        </p:nvSpPr>
        <p:spPr>
          <a:xfrm>
            <a:off x="51274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7" name="Rectangle 1686"/>
          <p:cNvSpPr/>
          <p:nvPr/>
        </p:nvSpPr>
        <p:spPr>
          <a:xfrm>
            <a:off x="51274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8" name="Rectangle 1687"/>
          <p:cNvSpPr/>
          <p:nvPr/>
        </p:nvSpPr>
        <p:spPr>
          <a:xfrm>
            <a:off x="51274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" name="Rectangle 1688"/>
          <p:cNvSpPr/>
          <p:nvPr/>
        </p:nvSpPr>
        <p:spPr>
          <a:xfrm>
            <a:off x="517317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0" name="Rectangle 1689"/>
          <p:cNvSpPr/>
          <p:nvPr/>
        </p:nvSpPr>
        <p:spPr>
          <a:xfrm>
            <a:off x="51731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1" name="Rectangle 1690"/>
          <p:cNvSpPr/>
          <p:nvPr/>
        </p:nvSpPr>
        <p:spPr>
          <a:xfrm>
            <a:off x="51731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2" name="Rectangle 1691"/>
          <p:cNvSpPr/>
          <p:nvPr/>
        </p:nvSpPr>
        <p:spPr>
          <a:xfrm>
            <a:off x="51731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3" name="Rectangle 1692"/>
          <p:cNvSpPr/>
          <p:nvPr/>
        </p:nvSpPr>
        <p:spPr>
          <a:xfrm>
            <a:off x="51731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4" name="Rectangle 1693"/>
          <p:cNvSpPr/>
          <p:nvPr/>
        </p:nvSpPr>
        <p:spPr>
          <a:xfrm>
            <a:off x="51731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5" name="Rectangle 1694"/>
          <p:cNvSpPr/>
          <p:nvPr/>
        </p:nvSpPr>
        <p:spPr>
          <a:xfrm>
            <a:off x="521889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6" name="Rectangle 1695"/>
          <p:cNvSpPr/>
          <p:nvPr/>
        </p:nvSpPr>
        <p:spPr>
          <a:xfrm>
            <a:off x="521889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7" name="Rectangle 1696"/>
          <p:cNvSpPr/>
          <p:nvPr/>
        </p:nvSpPr>
        <p:spPr>
          <a:xfrm>
            <a:off x="521889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8" name="Rectangle 1697"/>
          <p:cNvSpPr/>
          <p:nvPr/>
        </p:nvSpPr>
        <p:spPr>
          <a:xfrm>
            <a:off x="526461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" name="Rectangle 1698"/>
          <p:cNvSpPr/>
          <p:nvPr/>
        </p:nvSpPr>
        <p:spPr>
          <a:xfrm>
            <a:off x="526461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0" name="Rectangle 1699"/>
          <p:cNvSpPr/>
          <p:nvPr/>
        </p:nvSpPr>
        <p:spPr>
          <a:xfrm>
            <a:off x="531033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1" name="Rectangle 1700"/>
          <p:cNvSpPr/>
          <p:nvPr/>
        </p:nvSpPr>
        <p:spPr>
          <a:xfrm>
            <a:off x="531033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2" name="Rectangle 1701"/>
          <p:cNvSpPr/>
          <p:nvPr/>
        </p:nvSpPr>
        <p:spPr>
          <a:xfrm>
            <a:off x="531033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3" name="Rectangle 1702"/>
          <p:cNvSpPr/>
          <p:nvPr/>
        </p:nvSpPr>
        <p:spPr>
          <a:xfrm>
            <a:off x="535605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4" name="Rectangle 1703"/>
          <p:cNvSpPr/>
          <p:nvPr/>
        </p:nvSpPr>
        <p:spPr>
          <a:xfrm>
            <a:off x="53560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5" name="Rectangle 1704"/>
          <p:cNvSpPr/>
          <p:nvPr/>
        </p:nvSpPr>
        <p:spPr>
          <a:xfrm>
            <a:off x="53560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6" name="Rectangle 1705"/>
          <p:cNvSpPr/>
          <p:nvPr/>
        </p:nvSpPr>
        <p:spPr>
          <a:xfrm>
            <a:off x="53560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7" name="Rectangle 1706"/>
          <p:cNvSpPr/>
          <p:nvPr/>
        </p:nvSpPr>
        <p:spPr>
          <a:xfrm>
            <a:off x="53560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8" name="Rectangle 1707"/>
          <p:cNvSpPr/>
          <p:nvPr/>
        </p:nvSpPr>
        <p:spPr>
          <a:xfrm>
            <a:off x="53560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9" name="Rectangle 1708"/>
          <p:cNvSpPr/>
          <p:nvPr/>
        </p:nvSpPr>
        <p:spPr>
          <a:xfrm>
            <a:off x="54017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0" name="Rectangle 1709"/>
          <p:cNvSpPr/>
          <p:nvPr/>
        </p:nvSpPr>
        <p:spPr>
          <a:xfrm>
            <a:off x="54017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1" name="Rectangle 1710"/>
          <p:cNvSpPr/>
          <p:nvPr/>
        </p:nvSpPr>
        <p:spPr>
          <a:xfrm>
            <a:off x="54017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2" name="Rectangle 1711"/>
          <p:cNvSpPr/>
          <p:nvPr/>
        </p:nvSpPr>
        <p:spPr>
          <a:xfrm>
            <a:off x="54017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3" name="Rectangle 1712"/>
          <p:cNvSpPr/>
          <p:nvPr/>
        </p:nvSpPr>
        <p:spPr>
          <a:xfrm>
            <a:off x="54017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2" name="Rectangle 1721"/>
          <p:cNvSpPr/>
          <p:nvPr/>
        </p:nvSpPr>
        <p:spPr>
          <a:xfrm>
            <a:off x="5493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3" name="Rectangle 1722"/>
          <p:cNvSpPr/>
          <p:nvPr/>
        </p:nvSpPr>
        <p:spPr>
          <a:xfrm>
            <a:off x="5493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4" name="Rectangle 1723"/>
          <p:cNvSpPr/>
          <p:nvPr/>
        </p:nvSpPr>
        <p:spPr>
          <a:xfrm>
            <a:off x="5493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5" name="Rectangle 1724"/>
          <p:cNvSpPr/>
          <p:nvPr/>
        </p:nvSpPr>
        <p:spPr>
          <a:xfrm>
            <a:off x="5493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6" name="Rectangle 1725"/>
          <p:cNvSpPr/>
          <p:nvPr/>
        </p:nvSpPr>
        <p:spPr>
          <a:xfrm>
            <a:off x="5493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7" name="Rectangle 1726"/>
          <p:cNvSpPr/>
          <p:nvPr/>
        </p:nvSpPr>
        <p:spPr>
          <a:xfrm>
            <a:off x="5493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8" name="Rectangle 1727"/>
          <p:cNvSpPr/>
          <p:nvPr/>
        </p:nvSpPr>
        <p:spPr>
          <a:xfrm>
            <a:off x="5493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9" name="Rectangle 1728"/>
          <p:cNvSpPr/>
          <p:nvPr/>
        </p:nvSpPr>
        <p:spPr>
          <a:xfrm>
            <a:off x="55393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0" name="Rectangle 1729"/>
          <p:cNvSpPr/>
          <p:nvPr/>
        </p:nvSpPr>
        <p:spPr>
          <a:xfrm>
            <a:off x="5539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1" name="Rectangle 1730"/>
          <p:cNvSpPr/>
          <p:nvPr/>
        </p:nvSpPr>
        <p:spPr>
          <a:xfrm>
            <a:off x="5539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2" name="Rectangle 1731"/>
          <p:cNvSpPr/>
          <p:nvPr/>
        </p:nvSpPr>
        <p:spPr>
          <a:xfrm>
            <a:off x="5539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3" name="Rectangle 1732"/>
          <p:cNvSpPr/>
          <p:nvPr/>
        </p:nvSpPr>
        <p:spPr>
          <a:xfrm>
            <a:off x="5539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4" name="Rectangle 1733"/>
          <p:cNvSpPr/>
          <p:nvPr/>
        </p:nvSpPr>
        <p:spPr>
          <a:xfrm>
            <a:off x="5539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5" name="Rectangle 1734"/>
          <p:cNvSpPr/>
          <p:nvPr/>
        </p:nvSpPr>
        <p:spPr>
          <a:xfrm>
            <a:off x="5539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Rectangle 1735"/>
          <p:cNvSpPr/>
          <p:nvPr/>
        </p:nvSpPr>
        <p:spPr>
          <a:xfrm>
            <a:off x="55851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Rectangle 1736"/>
          <p:cNvSpPr/>
          <p:nvPr/>
        </p:nvSpPr>
        <p:spPr>
          <a:xfrm>
            <a:off x="5585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Rectangle 1737"/>
          <p:cNvSpPr/>
          <p:nvPr/>
        </p:nvSpPr>
        <p:spPr>
          <a:xfrm>
            <a:off x="5585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9" name="Rectangle 1738"/>
          <p:cNvSpPr/>
          <p:nvPr/>
        </p:nvSpPr>
        <p:spPr>
          <a:xfrm>
            <a:off x="56308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" name="Rectangle 1739"/>
          <p:cNvSpPr/>
          <p:nvPr/>
        </p:nvSpPr>
        <p:spPr>
          <a:xfrm>
            <a:off x="5630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Rectangle 1740"/>
          <p:cNvSpPr/>
          <p:nvPr/>
        </p:nvSpPr>
        <p:spPr>
          <a:xfrm>
            <a:off x="5630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Rectangle 1741"/>
          <p:cNvSpPr/>
          <p:nvPr/>
        </p:nvSpPr>
        <p:spPr>
          <a:xfrm>
            <a:off x="5676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Rectangle 1742"/>
          <p:cNvSpPr/>
          <p:nvPr/>
        </p:nvSpPr>
        <p:spPr>
          <a:xfrm>
            <a:off x="5676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Rectangle 1743"/>
          <p:cNvSpPr/>
          <p:nvPr/>
        </p:nvSpPr>
        <p:spPr>
          <a:xfrm>
            <a:off x="5676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Rectangle 1744"/>
          <p:cNvSpPr/>
          <p:nvPr/>
        </p:nvSpPr>
        <p:spPr>
          <a:xfrm>
            <a:off x="5722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6" name="Rectangle 1745"/>
          <p:cNvSpPr/>
          <p:nvPr/>
        </p:nvSpPr>
        <p:spPr>
          <a:xfrm>
            <a:off x="5722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7" name="Rectangle 1746"/>
          <p:cNvSpPr/>
          <p:nvPr/>
        </p:nvSpPr>
        <p:spPr>
          <a:xfrm>
            <a:off x="5722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8" name="Rectangle 1747"/>
          <p:cNvSpPr/>
          <p:nvPr/>
        </p:nvSpPr>
        <p:spPr>
          <a:xfrm>
            <a:off x="5722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9" name="Rectangle 1748"/>
          <p:cNvSpPr/>
          <p:nvPr/>
        </p:nvSpPr>
        <p:spPr>
          <a:xfrm>
            <a:off x="5722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0" name="Rectangle 1749"/>
          <p:cNvSpPr/>
          <p:nvPr/>
        </p:nvSpPr>
        <p:spPr>
          <a:xfrm>
            <a:off x="5722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1" name="Rectangle 1750"/>
          <p:cNvSpPr/>
          <p:nvPr/>
        </p:nvSpPr>
        <p:spPr>
          <a:xfrm>
            <a:off x="5722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" name="Rectangle 1751"/>
          <p:cNvSpPr/>
          <p:nvPr/>
        </p:nvSpPr>
        <p:spPr>
          <a:xfrm>
            <a:off x="5767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3" name="Rectangle 1752"/>
          <p:cNvSpPr/>
          <p:nvPr/>
        </p:nvSpPr>
        <p:spPr>
          <a:xfrm>
            <a:off x="5767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4" name="Rectangle 1753"/>
          <p:cNvSpPr/>
          <p:nvPr/>
        </p:nvSpPr>
        <p:spPr>
          <a:xfrm>
            <a:off x="5767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Rectangle 1754"/>
          <p:cNvSpPr/>
          <p:nvPr/>
        </p:nvSpPr>
        <p:spPr>
          <a:xfrm>
            <a:off x="5767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Rectangle 1755"/>
          <p:cNvSpPr/>
          <p:nvPr/>
        </p:nvSpPr>
        <p:spPr>
          <a:xfrm>
            <a:off x="5767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7" name="Rectangle 1756"/>
          <p:cNvSpPr/>
          <p:nvPr/>
        </p:nvSpPr>
        <p:spPr>
          <a:xfrm>
            <a:off x="5767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8" name="Rectangle 1757"/>
          <p:cNvSpPr/>
          <p:nvPr/>
        </p:nvSpPr>
        <p:spPr>
          <a:xfrm>
            <a:off x="5767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7" name="Rectangle 1766"/>
          <p:cNvSpPr/>
          <p:nvPr/>
        </p:nvSpPr>
        <p:spPr>
          <a:xfrm>
            <a:off x="5859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8" name="Rectangle 1767"/>
          <p:cNvSpPr/>
          <p:nvPr/>
        </p:nvSpPr>
        <p:spPr>
          <a:xfrm>
            <a:off x="58594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9" name="Rectangle 1768"/>
          <p:cNvSpPr/>
          <p:nvPr/>
        </p:nvSpPr>
        <p:spPr>
          <a:xfrm>
            <a:off x="5905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Rectangle 1769"/>
          <p:cNvSpPr/>
          <p:nvPr/>
        </p:nvSpPr>
        <p:spPr>
          <a:xfrm>
            <a:off x="59051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Rectangle 1770"/>
          <p:cNvSpPr/>
          <p:nvPr/>
        </p:nvSpPr>
        <p:spPr>
          <a:xfrm>
            <a:off x="59051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2" name="Rectangle 1771"/>
          <p:cNvSpPr/>
          <p:nvPr/>
        </p:nvSpPr>
        <p:spPr>
          <a:xfrm>
            <a:off x="59051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3" name="Rectangle 1772"/>
          <p:cNvSpPr/>
          <p:nvPr/>
        </p:nvSpPr>
        <p:spPr>
          <a:xfrm>
            <a:off x="59051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Rectangle 1773"/>
          <p:cNvSpPr/>
          <p:nvPr/>
        </p:nvSpPr>
        <p:spPr>
          <a:xfrm>
            <a:off x="59051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Rectangle 1774"/>
          <p:cNvSpPr/>
          <p:nvPr/>
        </p:nvSpPr>
        <p:spPr>
          <a:xfrm>
            <a:off x="59051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Rectangle 1775"/>
          <p:cNvSpPr/>
          <p:nvPr/>
        </p:nvSpPr>
        <p:spPr>
          <a:xfrm>
            <a:off x="59508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Rectangle 1776"/>
          <p:cNvSpPr/>
          <p:nvPr/>
        </p:nvSpPr>
        <p:spPr>
          <a:xfrm>
            <a:off x="59508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Rectangle 1777"/>
          <p:cNvSpPr/>
          <p:nvPr/>
        </p:nvSpPr>
        <p:spPr>
          <a:xfrm>
            <a:off x="59508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Rectangle 1778"/>
          <p:cNvSpPr/>
          <p:nvPr/>
        </p:nvSpPr>
        <p:spPr>
          <a:xfrm>
            <a:off x="59508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Rectangle 1779"/>
          <p:cNvSpPr/>
          <p:nvPr/>
        </p:nvSpPr>
        <p:spPr>
          <a:xfrm>
            <a:off x="59508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Rectangle 1780"/>
          <p:cNvSpPr/>
          <p:nvPr/>
        </p:nvSpPr>
        <p:spPr>
          <a:xfrm>
            <a:off x="59508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Rectangle 1781"/>
          <p:cNvSpPr/>
          <p:nvPr/>
        </p:nvSpPr>
        <p:spPr>
          <a:xfrm>
            <a:off x="59508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3" name="Rectangle 1782"/>
          <p:cNvSpPr/>
          <p:nvPr/>
        </p:nvSpPr>
        <p:spPr>
          <a:xfrm>
            <a:off x="5996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Rectangle 1783"/>
          <p:cNvSpPr/>
          <p:nvPr/>
        </p:nvSpPr>
        <p:spPr>
          <a:xfrm>
            <a:off x="5996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Rectangle 1792"/>
          <p:cNvSpPr/>
          <p:nvPr/>
        </p:nvSpPr>
        <p:spPr>
          <a:xfrm>
            <a:off x="6088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Rectangle 1793"/>
          <p:cNvSpPr/>
          <p:nvPr/>
        </p:nvSpPr>
        <p:spPr>
          <a:xfrm>
            <a:off x="6088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Rectangle 1794"/>
          <p:cNvSpPr/>
          <p:nvPr/>
        </p:nvSpPr>
        <p:spPr>
          <a:xfrm>
            <a:off x="6088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Rectangle 1795"/>
          <p:cNvSpPr/>
          <p:nvPr/>
        </p:nvSpPr>
        <p:spPr>
          <a:xfrm>
            <a:off x="6088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Rectangle 1796"/>
          <p:cNvSpPr/>
          <p:nvPr/>
        </p:nvSpPr>
        <p:spPr>
          <a:xfrm>
            <a:off x="6088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Rectangle 1797"/>
          <p:cNvSpPr/>
          <p:nvPr/>
        </p:nvSpPr>
        <p:spPr>
          <a:xfrm>
            <a:off x="6088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Rectangle 1798"/>
          <p:cNvSpPr/>
          <p:nvPr/>
        </p:nvSpPr>
        <p:spPr>
          <a:xfrm>
            <a:off x="6088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Rectangle 1799"/>
          <p:cNvSpPr/>
          <p:nvPr/>
        </p:nvSpPr>
        <p:spPr>
          <a:xfrm>
            <a:off x="6133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Rectangle 1800"/>
          <p:cNvSpPr/>
          <p:nvPr/>
        </p:nvSpPr>
        <p:spPr>
          <a:xfrm>
            <a:off x="61337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Rectangle 1801"/>
          <p:cNvSpPr/>
          <p:nvPr/>
        </p:nvSpPr>
        <p:spPr>
          <a:xfrm>
            <a:off x="61337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3" name="Rectangle 1802"/>
          <p:cNvSpPr/>
          <p:nvPr/>
        </p:nvSpPr>
        <p:spPr>
          <a:xfrm>
            <a:off x="61337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4" name="Rectangle 1803"/>
          <p:cNvSpPr/>
          <p:nvPr/>
        </p:nvSpPr>
        <p:spPr>
          <a:xfrm>
            <a:off x="61337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5" name="Rectangle 1804"/>
          <p:cNvSpPr/>
          <p:nvPr/>
        </p:nvSpPr>
        <p:spPr>
          <a:xfrm>
            <a:off x="61337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" name="Rectangle 1805"/>
          <p:cNvSpPr/>
          <p:nvPr/>
        </p:nvSpPr>
        <p:spPr>
          <a:xfrm>
            <a:off x="6133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" name="Rectangle 1806"/>
          <p:cNvSpPr/>
          <p:nvPr/>
        </p:nvSpPr>
        <p:spPr>
          <a:xfrm>
            <a:off x="61794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" name="Rectangle 1807"/>
          <p:cNvSpPr/>
          <p:nvPr/>
        </p:nvSpPr>
        <p:spPr>
          <a:xfrm>
            <a:off x="61794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" name="Rectangle 1808"/>
          <p:cNvSpPr/>
          <p:nvPr/>
        </p:nvSpPr>
        <p:spPr>
          <a:xfrm>
            <a:off x="61794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" name="Rectangle 1809"/>
          <p:cNvSpPr/>
          <p:nvPr/>
        </p:nvSpPr>
        <p:spPr>
          <a:xfrm>
            <a:off x="6225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" name="Rectangle 1810"/>
          <p:cNvSpPr/>
          <p:nvPr/>
        </p:nvSpPr>
        <p:spPr>
          <a:xfrm>
            <a:off x="6225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2" name="Rectangle 1811"/>
          <p:cNvSpPr/>
          <p:nvPr/>
        </p:nvSpPr>
        <p:spPr>
          <a:xfrm>
            <a:off x="6225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" name="Rectangle 1812"/>
          <p:cNvSpPr/>
          <p:nvPr/>
        </p:nvSpPr>
        <p:spPr>
          <a:xfrm>
            <a:off x="6270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" name="Rectangle 1813"/>
          <p:cNvSpPr/>
          <p:nvPr/>
        </p:nvSpPr>
        <p:spPr>
          <a:xfrm>
            <a:off x="6270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5" name="Rectangle 1814"/>
          <p:cNvSpPr/>
          <p:nvPr/>
        </p:nvSpPr>
        <p:spPr>
          <a:xfrm>
            <a:off x="6270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6" name="Rectangle 1815"/>
          <p:cNvSpPr/>
          <p:nvPr/>
        </p:nvSpPr>
        <p:spPr>
          <a:xfrm>
            <a:off x="6316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7" name="Rectangle 1816"/>
          <p:cNvSpPr/>
          <p:nvPr/>
        </p:nvSpPr>
        <p:spPr>
          <a:xfrm>
            <a:off x="63166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8" name="Rectangle 1817"/>
          <p:cNvSpPr/>
          <p:nvPr/>
        </p:nvSpPr>
        <p:spPr>
          <a:xfrm>
            <a:off x="63166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9" name="Rectangle 1818"/>
          <p:cNvSpPr/>
          <p:nvPr/>
        </p:nvSpPr>
        <p:spPr>
          <a:xfrm>
            <a:off x="63166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0" name="Rectangle 1819"/>
          <p:cNvSpPr/>
          <p:nvPr/>
        </p:nvSpPr>
        <p:spPr>
          <a:xfrm>
            <a:off x="63166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1" name="Rectangle 1820"/>
          <p:cNvSpPr/>
          <p:nvPr/>
        </p:nvSpPr>
        <p:spPr>
          <a:xfrm>
            <a:off x="63166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2" name="Rectangle 1821"/>
          <p:cNvSpPr/>
          <p:nvPr/>
        </p:nvSpPr>
        <p:spPr>
          <a:xfrm>
            <a:off x="6316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3" name="Rectangle 1822"/>
          <p:cNvSpPr/>
          <p:nvPr/>
        </p:nvSpPr>
        <p:spPr>
          <a:xfrm>
            <a:off x="6362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4" name="Rectangle 1823"/>
          <p:cNvSpPr/>
          <p:nvPr/>
        </p:nvSpPr>
        <p:spPr>
          <a:xfrm>
            <a:off x="63623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5" name="Rectangle 1824"/>
          <p:cNvSpPr/>
          <p:nvPr/>
        </p:nvSpPr>
        <p:spPr>
          <a:xfrm>
            <a:off x="63623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6" name="Rectangle 1825"/>
          <p:cNvSpPr/>
          <p:nvPr/>
        </p:nvSpPr>
        <p:spPr>
          <a:xfrm>
            <a:off x="63623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7" name="Rectangle 1826"/>
          <p:cNvSpPr/>
          <p:nvPr/>
        </p:nvSpPr>
        <p:spPr>
          <a:xfrm>
            <a:off x="63623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8" name="Rectangle 1827"/>
          <p:cNvSpPr/>
          <p:nvPr/>
        </p:nvSpPr>
        <p:spPr>
          <a:xfrm>
            <a:off x="63623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9" name="Rectangle 1828"/>
          <p:cNvSpPr/>
          <p:nvPr/>
        </p:nvSpPr>
        <p:spPr>
          <a:xfrm>
            <a:off x="6362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8" name="Rectangle 1837"/>
          <p:cNvSpPr/>
          <p:nvPr/>
        </p:nvSpPr>
        <p:spPr>
          <a:xfrm>
            <a:off x="6453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9" name="Rectangle 1838"/>
          <p:cNvSpPr/>
          <p:nvPr/>
        </p:nvSpPr>
        <p:spPr>
          <a:xfrm>
            <a:off x="6453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0" name="Rectangle 1839"/>
          <p:cNvSpPr/>
          <p:nvPr/>
        </p:nvSpPr>
        <p:spPr>
          <a:xfrm>
            <a:off x="6453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1" name="Rectangle 1840"/>
          <p:cNvSpPr/>
          <p:nvPr/>
        </p:nvSpPr>
        <p:spPr>
          <a:xfrm>
            <a:off x="6453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2" name="Rectangle 1841"/>
          <p:cNvSpPr/>
          <p:nvPr/>
        </p:nvSpPr>
        <p:spPr>
          <a:xfrm>
            <a:off x="6453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" name="Rectangle 1842"/>
          <p:cNvSpPr/>
          <p:nvPr/>
        </p:nvSpPr>
        <p:spPr>
          <a:xfrm>
            <a:off x="6499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" name="Rectangle 1843"/>
          <p:cNvSpPr/>
          <p:nvPr/>
        </p:nvSpPr>
        <p:spPr>
          <a:xfrm>
            <a:off x="6499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" name="Rectangle 1844"/>
          <p:cNvSpPr/>
          <p:nvPr/>
        </p:nvSpPr>
        <p:spPr>
          <a:xfrm>
            <a:off x="6499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" name="Rectangle 1845"/>
          <p:cNvSpPr/>
          <p:nvPr/>
        </p:nvSpPr>
        <p:spPr>
          <a:xfrm>
            <a:off x="6499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Rectangle 1846"/>
          <p:cNvSpPr/>
          <p:nvPr/>
        </p:nvSpPr>
        <p:spPr>
          <a:xfrm>
            <a:off x="6499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" name="Rectangle 1847"/>
          <p:cNvSpPr/>
          <p:nvPr/>
        </p:nvSpPr>
        <p:spPr>
          <a:xfrm>
            <a:off x="64995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9" name="Rectangle 1848"/>
          <p:cNvSpPr/>
          <p:nvPr/>
        </p:nvSpPr>
        <p:spPr>
          <a:xfrm>
            <a:off x="65452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0" name="Rectangle 1849"/>
          <p:cNvSpPr/>
          <p:nvPr/>
        </p:nvSpPr>
        <p:spPr>
          <a:xfrm>
            <a:off x="65452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1" name="Rectangle 1850"/>
          <p:cNvSpPr/>
          <p:nvPr/>
        </p:nvSpPr>
        <p:spPr>
          <a:xfrm>
            <a:off x="65452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2" name="Rectangle 1851"/>
          <p:cNvSpPr/>
          <p:nvPr/>
        </p:nvSpPr>
        <p:spPr>
          <a:xfrm>
            <a:off x="6590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3" name="Rectangle 1852"/>
          <p:cNvSpPr/>
          <p:nvPr/>
        </p:nvSpPr>
        <p:spPr>
          <a:xfrm>
            <a:off x="6590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4" name="Rectangle 1853"/>
          <p:cNvSpPr/>
          <p:nvPr/>
        </p:nvSpPr>
        <p:spPr>
          <a:xfrm>
            <a:off x="6636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5" name="Rectangle 1854"/>
          <p:cNvSpPr/>
          <p:nvPr/>
        </p:nvSpPr>
        <p:spPr>
          <a:xfrm>
            <a:off x="6636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6" name="Rectangle 1855"/>
          <p:cNvSpPr/>
          <p:nvPr/>
        </p:nvSpPr>
        <p:spPr>
          <a:xfrm>
            <a:off x="6636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7" name="Rectangle 1856"/>
          <p:cNvSpPr/>
          <p:nvPr/>
        </p:nvSpPr>
        <p:spPr>
          <a:xfrm>
            <a:off x="6682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8" name="Rectangle 1857"/>
          <p:cNvSpPr/>
          <p:nvPr/>
        </p:nvSpPr>
        <p:spPr>
          <a:xfrm>
            <a:off x="6682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9" name="Rectangle 1858"/>
          <p:cNvSpPr/>
          <p:nvPr/>
        </p:nvSpPr>
        <p:spPr>
          <a:xfrm>
            <a:off x="6682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0" name="Rectangle 1859"/>
          <p:cNvSpPr/>
          <p:nvPr/>
        </p:nvSpPr>
        <p:spPr>
          <a:xfrm>
            <a:off x="6682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1" name="Rectangle 1860"/>
          <p:cNvSpPr/>
          <p:nvPr/>
        </p:nvSpPr>
        <p:spPr>
          <a:xfrm>
            <a:off x="6682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2" name="Rectangle 1861"/>
          <p:cNvSpPr/>
          <p:nvPr/>
        </p:nvSpPr>
        <p:spPr>
          <a:xfrm>
            <a:off x="6682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3" name="Rectangle 1862"/>
          <p:cNvSpPr/>
          <p:nvPr/>
        </p:nvSpPr>
        <p:spPr>
          <a:xfrm>
            <a:off x="6728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4" name="Rectangle 1863"/>
          <p:cNvSpPr/>
          <p:nvPr/>
        </p:nvSpPr>
        <p:spPr>
          <a:xfrm>
            <a:off x="6728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5" name="Rectangle 1864"/>
          <p:cNvSpPr/>
          <p:nvPr/>
        </p:nvSpPr>
        <p:spPr>
          <a:xfrm>
            <a:off x="6728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6" name="Rectangle 1865"/>
          <p:cNvSpPr/>
          <p:nvPr/>
        </p:nvSpPr>
        <p:spPr>
          <a:xfrm>
            <a:off x="67281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7" name="Rectangle 1866"/>
          <p:cNvSpPr/>
          <p:nvPr/>
        </p:nvSpPr>
        <p:spPr>
          <a:xfrm>
            <a:off x="67281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6" name="Rectangle 1875"/>
          <p:cNvSpPr/>
          <p:nvPr/>
        </p:nvSpPr>
        <p:spPr>
          <a:xfrm>
            <a:off x="6819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7" name="Rectangle 1876"/>
          <p:cNvSpPr/>
          <p:nvPr/>
        </p:nvSpPr>
        <p:spPr>
          <a:xfrm>
            <a:off x="6865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8" name="Rectangle 1877"/>
          <p:cNvSpPr/>
          <p:nvPr/>
        </p:nvSpPr>
        <p:spPr>
          <a:xfrm>
            <a:off x="6910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9" name="Rectangle 1878"/>
          <p:cNvSpPr/>
          <p:nvPr/>
        </p:nvSpPr>
        <p:spPr>
          <a:xfrm>
            <a:off x="6910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0" name="Rectangle 1879"/>
          <p:cNvSpPr/>
          <p:nvPr/>
        </p:nvSpPr>
        <p:spPr>
          <a:xfrm>
            <a:off x="6910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1" name="Rectangle 1880"/>
          <p:cNvSpPr/>
          <p:nvPr/>
        </p:nvSpPr>
        <p:spPr>
          <a:xfrm>
            <a:off x="6910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2" name="Rectangle 1881"/>
          <p:cNvSpPr/>
          <p:nvPr/>
        </p:nvSpPr>
        <p:spPr>
          <a:xfrm>
            <a:off x="6910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3" name="Rectangle 1882"/>
          <p:cNvSpPr/>
          <p:nvPr/>
        </p:nvSpPr>
        <p:spPr>
          <a:xfrm>
            <a:off x="6910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4" name="Rectangle 1883"/>
          <p:cNvSpPr/>
          <p:nvPr/>
        </p:nvSpPr>
        <p:spPr>
          <a:xfrm>
            <a:off x="6910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5" name="Rectangle 1884"/>
          <p:cNvSpPr/>
          <p:nvPr/>
        </p:nvSpPr>
        <p:spPr>
          <a:xfrm>
            <a:off x="69567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6" name="Rectangle 1885"/>
          <p:cNvSpPr/>
          <p:nvPr/>
        </p:nvSpPr>
        <p:spPr>
          <a:xfrm>
            <a:off x="69567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7" name="Rectangle 1886"/>
          <p:cNvSpPr/>
          <p:nvPr/>
        </p:nvSpPr>
        <p:spPr>
          <a:xfrm>
            <a:off x="69567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8" name="Rectangle 1887"/>
          <p:cNvSpPr/>
          <p:nvPr/>
        </p:nvSpPr>
        <p:spPr>
          <a:xfrm>
            <a:off x="69567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9" name="Rectangle 1888"/>
          <p:cNvSpPr/>
          <p:nvPr/>
        </p:nvSpPr>
        <p:spPr>
          <a:xfrm>
            <a:off x="69567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0" name="Rectangle 1889"/>
          <p:cNvSpPr/>
          <p:nvPr/>
        </p:nvSpPr>
        <p:spPr>
          <a:xfrm>
            <a:off x="69567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1" name="Rectangle 1890"/>
          <p:cNvSpPr/>
          <p:nvPr/>
        </p:nvSpPr>
        <p:spPr>
          <a:xfrm>
            <a:off x="69567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2" name="Rectangle 1891"/>
          <p:cNvSpPr/>
          <p:nvPr/>
        </p:nvSpPr>
        <p:spPr>
          <a:xfrm>
            <a:off x="7002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3" name="Rectangle 1892"/>
          <p:cNvSpPr/>
          <p:nvPr/>
        </p:nvSpPr>
        <p:spPr>
          <a:xfrm>
            <a:off x="7048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2" name="Rectangle 1901"/>
          <p:cNvSpPr/>
          <p:nvPr/>
        </p:nvSpPr>
        <p:spPr>
          <a:xfrm>
            <a:off x="7139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3" name="Rectangle 1902"/>
          <p:cNvSpPr/>
          <p:nvPr/>
        </p:nvSpPr>
        <p:spPr>
          <a:xfrm>
            <a:off x="7139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4" name="Rectangle 1903"/>
          <p:cNvSpPr/>
          <p:nvPr/>
        </p:nvSpPr>
        <p:spPr>
          <a:xfrm>
            <a:off x="71853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5" name="Rectangle 1904"/>
          <p:cNvSpPr/>
          <p:nvPr/>
        </p:nvSpPr>
        <p:spPr>
          <a:xfrm>
            <a:off x="71853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6" name="Rectangle 1905"/>
          <p:cNvSpPr/>
          <p:nvPr/>
        </p:nvSpPr>
        <p:spPr>
          <a:xfrm>
            <a:off x="71853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7" name="Rectangle 1906"/>
          <p:cNvSpPr/>
          <p:nvPr/>
        </p:nvSpPr>
        <p:spPr>
          <a:xfrm>
            <a:off x="71853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8" name="Rectangle 1907"/>
          <p:cNvSpPr/>
          <p:nvPr/>
        </p:nvSpPr>
        <p:spPr>
          <a:xfrm>
            <a:off x="71853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9" name="Rectangle 1908"/>
          <p:cNvSpPr/>
          <p:nvPr/>
        </p:nvSpPr>
        <p:spPr>
          <a:xfrm>
            <a:off x="71853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0" name="Rectangle 1909"/>
          <p:cNvSpPr/>
          <p:nvPr/>
        </p:nvSpPr>
        <p:spPr>
          <a:xfrm>
            <a:off x="71853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1" name="Rectangle 1910"/>
          <p:cNvSpPr/>
          <p:nvPr/>
        </p:nvSpPr>
        <p:spPr>
          <a:xfrm>
            <a:off x="7231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2" name="Rectangle 1911"/>
          <p:cNvSpPr/>
          <p:nvPr/>
        </p:nvSpPr>
        <p:spPr>
          <a:xfrm>
            <a:off x="7231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3" name="Rectangle 1912"/>
          <p:cNvSpPr/>
          <p:nvPr/>
        </p:nvSpPr>
        <p:spPr>
          <a:xfrm>
            <a:off x="7231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4" name="Rectangle 1913"/>
          <p:cNvSpPr/>
          <p:nvPr/>
        </p:nvSpPr>
        <p:spPr>
          <a:xfrm>
            <a:off x="7231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5" name="Rectangle 1914"/>
          <p:cNvSpPr/>
          <p:nvPr/>
        </p:nvSpPr>
        <p:spPr>
          <a:xfrm>
            <a:off x="7231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6" name="Rectangle 1915"/>
          <p:cNvSpPr/>
          <p:nvPr/>
        </p:nvSpPr>
        <p:spPr>
          <a:xfrm>
            <a:off x="7231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7" name="Rectangle 1916"/>
          <p:cNvSpPr/>
          <p:nvPr/>
        </p:nvSpPr>
        <p:spPr>
          <a:xfrm>
            <a:off x="7231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8" name="Rectangle 1917"/>
          <p:cNvSpPr/>
          <p:nvPr/>
        </p:nvSpPr>
        <p:spPr>
          <a:xfrm>
            <a:off x="7276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9" name="Rectangle 1918"/>
          <p:cNvSpPr/>
          <p:nvPr/>
        </p:nvSpPr>
        <p:spPr>
          <a:xfrm>
            <a:off x="7276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8" name="Rectangle 1927"/>
          <p:cNvSpPr/>
          <p:nvPr/>
        </p:nvSpPr>
        <p:spPr>
          <a:xfrm>
            <a:off x="73681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9" name="Rectangle 1928"/>
          <p:cNvSpPr/>
          <p:nvPr/>
        </p:nvSpPr>
        <p:spPr>
          <a:xfrm>
            <a:off x="7368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0" name="Rectangle 1929"/>
          <p:cNvSpPr/>
          <p:nvPr/>
        </p:nvSpPr>
        <p:spPr>
          <a:xfrm>
            <a:off x="7368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1" name="Rectangle 1930"/>
          <p:cNvSpPr/>
          <p:nvPr/>
        </p:nvSpPr>
        <p:spPr>
          <a:xfrm>
            <a:off x="7368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2" name="Rectangle 1931"/>
          <p:cNvSpPr/>
          <p:nvPr/>
        </p:nvSpPr>
        <p:spPr>
          <a:xfrm>
            <a:off x="73681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3" name="Rectangle 1932"/>
          <p:cNvSpPr/>
          <p:nvPr/>
        </p:nvSpPr>
        <p:spPr>
          <a:xfrm>
            <a:off x="74139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4" name="Rectangle 1933"/>
          <p:cNvSpPr/>
          <p:nvPr/>
        </p:nvSpPr>
        <p:spPr>
          <a:xfrm>
            <a:off x="7413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5" name="Rectangle 1934"/>
          <p:cNvSpPr/>
          <p:nvPr/>
        </p:nvSpPr>
        <p:spPr>
          <a:xfrm>
            <a:off x="7413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6" name="Rectangle 1935"/>
          <p:cNvSpPr/>
          <p:nvPr/>
        </p:nvSpPr>
        <p:spPr>
          <a:xfrm>
            <a:off x="7413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7" name="Rectangle 1936"/>
          <p:cNvSpPr/>
          <p:nvPr/>
        </p:nvSpPr>
        <p:spPr>
          <a:xfrm>
            <a:off x="74139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8" name="Rectangle 1937"/>
          <p:cNvSpPr/>
          <p:nvPr/>
        </p:nvSpPr>
        <p:spPr>
          <a:xfrm>
            <a:off x="74139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9" name="Rectangle 1938"/>
          <p:cNvSpPr/>
          <p:nvPr/>
        </p:nvSpPr>
        <p:spPr>
          <a:xfrm>
            <a:off x="74139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0" name="Rectangle 1939"/>
          <p:cNvSpPr/>
          <p:nvPr/>
        </p:nvSpPr>
        <p:spPr>
          <a:xfrm>
            <a:off x="7459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1" name="Rectangle 1940"/>
          <p:cNvSpPr/>
          <p:nvPr/>
        </p:nvSpPr>
        <p:spPr>
          <a:xfrm>
            <a:off x="7459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2" name="Rectangle 1941"/>
          <p:cNvSpPr/>
          <p:nvPr/>
        </p:nvSpPr>
        <p:spPr>
          <a:xfrm>
            <a:off x="7505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3" name="Rectangle 1942"/>
          <p:cNvSpPr/>
          <p:nvPr/>
        </p:nvSpPr>
        <p:spPr>
          <a:xfrm>
            <a:off x="7505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4" name="Rectangle 1943"/>
          <p:cNvSpPr/>
          <p:nvPr/>
        </p:nvSpPr>
        <p:spPr>
          <a:xfrm>
            <a:off x="75510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" name="Rectangle 1944"/>
          <p:cNvSpPr/>
          <p:nvPr/>
        </p:nvSpPr>
        <p:spPr>
          <a:xfrm>
            <a:off x="75510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" name="Rectangle 1945"/>
          <p:cNvSpPr/>
          <p:nvPr/>
        </p:nvSpPr>
        <p:spPr>
          <a:xfrm>
            <a:off x="75967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" name="Rectangle 1946"/>
          <p:cNvSpPr/>
          <p:nvPr/>
        </p:nvSpPr>
        <p:spPr>
          <a:xfrm>
            <a:off x="75967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" name="Rectangle 1947"/>
          <p:cNvSpPr/>
          <p:nvPr/>
        </p:nvSpPr>
        <p:spPr>
          <a:xfrm>
            <a:off x="7596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" name="Rectangle 1948"/>
          <p:cNvSpPr/>
          <p:nvPr/>
        </p:nvSpPr>
        <p:spPr>
          <a:xfrm>
            <a:off x="7596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" name="Rectangle 1949"/>
          <p:cNvSpPr/>
          <p:nvPr/>
        </p:nvSpPr>
        <p:spPr>
          <a:xfrm>
            <a:off x="7596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" name="Rectangle 1950"/>
          <p:cNvSpPr/>
          <p:nvPr/>
        </p:nvSpPr>
        <p:spPr>
          <a:xfrm>
            <a:off x="7596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Rectangle 1951"/>
          <p:cNvSpPr/>
          <p:nvPr/>
        </p:nvSpPr>
        <p:spPr>
          <a:xfrm>
            <a:off x="7596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3" name="Rectangle 1952"/>
          <p:cNvSpPr/>
          <p:nvPr/>
        </p:nvSpPr>
        <p:spPr>
          <a:xfrm>
            <a:off x="7642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4" name="Rectangle 1953"/>
          <p:cNvSpPr/>
          <p:nvPr/>
        </p:nvSpPr>
        <p:spPr>
          <a:xfrm>
            <a:off x="7642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Rectangle 1954"/>
          <p:cNvSpPr/>
          <p:nvPr/>
        </p:nvSpPr>
        <p:spPr>
          <a:xfrm>
            <a:off x="7642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6" name="Rectangle 1955"/>
          <p:cNvSpPr/>
          <p:nvPr/>
        </p:nvSpPr>
        <p:spPr>
          <a:xfrm>
            <a:off x="7642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7" name="Rectangle 1956"/>
          <p:cNvSpPr/>
          <p:nvPr/>
        </p:nvSpPr>
        <p:spPr>
          <a:xfrm>
            <a:off x="7642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6" name="Rectangle 1965"/>
          <p:cNvSpPr/>
          <p:nvPr/>
        </p:nvSpPr>
        <p:spPr>
          <a:xfrm>
            <a:off x="7733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7" name="Rectangle 1966"/>
          <p:cNvSpPr/>
          <p:nvPr/>
        </p:nvSpPr>
        <p:spPr>
          <a:xfrm>
            <a:off x="77339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8" name="Rectangle 1967"/>
          <p:cNvSpPr/>
          <p:nvPr/>
        </p:nvSpPr>
        <p:spPr>
          <a:xfrm>
            <a:off x="77339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9" name="Rectangle 1968"/>
          <p:cNvSpPr/>
          <p:nvPr/>
        </p:nvSpPr>
        <p:spPr>
          <a:xfrm>
            <a:off x="77339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0" name="Rectangle 1969"/>
          <p:cNvSpPr/>
          <p:nvPr/>
        </p:nvSpPr>
        <p:spPr>
          <a:xfrm>
            <a:off x="7733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1" name="Rectangle 1970"/>
          <p:cNvSpPr/>
          <p:nvPr/>
        </p:nvSpPr>
        <p:spPr>
          <a:xfrm>
            <a:off x="77339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2" name="Rectangle 1971"/>
          <p:cNvSpPr/>
          <p:nvPr/>
        </p:nvSpPr>
        <p:spPr>
          <a:xfrm>
            <a:off x="77339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3" name="Rectangle 1972"/>
          <p:cNvSpPr/>
          <p:nvPr/>
        </p:nvSpPr>
        <p:spPr>
          <a:xfrm>
            <a:off x="7779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4" name="Rectangle 1973"/>
          <p:cNvSpPr/>
          <p:nvPr/>
        </p:nvSpPr>
        <p:spPr>
          <a:xfrm>
            <a:off x="7779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5" name="Rectangle 1974"/>
          <p:cNvSpPr/>
          <p:nvPr/>
        </p:nvSpPr>
        <p:spPr>
          <a:xfrm>
            <a:off x="7779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6" name="Rectangle 1975"/>
          <p:cNvSpPr/>
          <p:nvPr/>
        </p:nvSpPr>
        <p:spPr>
          <a:xfrm>
            <a:off x="7779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7" name="Rectangle 1976"/>
          <p:cNvSpPr/>
          <p:nvPr/>
        </p:nvSpPr>
        <p:spPr>
          <a:xfrm>
            <a:off x="7779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8" name="Rectangle 1977"/>
          <p:cNvSpPr/>
          <p:nvPr/>
        </p:nvSpPr>
        <p:spPr>
          <a:xfrm>
            <a:off x="7779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9" name="Rectangle 1978"/>
          <p:cNvSpPr/>
          <p:nvPr/>
        </p:nvSpPr>
        <p:spPr>
          <a:xfrm>
            <a:off x="7779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0" name="Rectangle 1979"/>
          <p:cNvSpPr/>
          <p:nvPr/>
        </p:nvSpPr>
        <p:spPr>
          <a:xfrm>
            <a:off x="7825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1" name="Rectangle 1980"/>
          <p:cNvSpPr/>
          <p:nvPr/>
        </p:nvSpPr>
        <p:spPr>
          <a:xfrm>
            <a:off x="7825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" name="Rectangle 1981"/>
          <p:cNvSpPr/>
          <p:nvPr/>
        </p:nvSpPr>
        <p:spPr>
          <a:xfrm>
            <a:off x="7825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3" name="Rectangle 1982"/>
          <p:cNvSpPr/>
          <p:nvPr/>
        </p:nvSpPr>
        <p:spPr>
          <a:xfrm>
            <a:off x="7871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" name="Rectangle 1983"/>
          <p:cNvSpPr/>
          <p:nvPr/>
        </p:nvSpPr>
        <p:spPr>
          <a:xfrm>
            <a:off x="7871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5" name="Rectangle 1984"/>
          <p:cNvSpPr/>
          <p:nvPr/>
        </p:nvSpPr>
        <p:spPr>
          <a:xfrm>
            <a:off x="7871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6" name="Rectangle 1985"/>
          <p:cNvSpPr/>
          <p:nvPr/>
        </p:nvSpPr>
        <p:spPr>
          <a:xfrm>
            <a:off x="7916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7" name="Rectangle 1986"/>
          <p:cNvSpPr/>
          <p:nvPr/>
        </p:nvSpPr>
        <p:spPr>
          <a:xfrm>
            <a:off x="7916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8" name="Rectangle 1987"/>
          <p:cNvSpPr/>
          <p:nvPr/>
        </p:nvSpPr>
        <p:spPr>
          <a:xfrm>
            <a:off x="79168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9" name="Rectangle 1988"/>
          <p:cNvSpPr/>
          <p:nvPr/>
        </p:nvSpPr>
        <p:spPr>
          <a:xfrm>
            <a:off x="7962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" name="Rectangle 1989"/>
          <p:cNvSpPr/>
          <p:nvPr/>
        </p:nvSpPr>
        <p:spPr>
          <a:xfrm>
            <a:off x="79625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1" name="Rectangle 1990"/>
          <p:cNvSpPr/>
          <p:nvPr/>
        </p:nvSpPr>
        <p:spPr>
          <a:xfrm>
            <a:off x="79625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2" name="Rectangle 1991"/>
          <p:cNvSpPr/>
          <p:nvPr/>
        </p:nvSpPr>
        <p:spPr>
          <a:xfrm>
            <a:off x="7962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3" name="Rectangle 1992"/>
          <p:cNvSpPr/>
          <p:nvPr/>
        </p:nvSpPr>
        <p:spPr>
          <a:xfrm>
            <a:off x="7962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4" name="Rectangle 1993"/>
          <p:cNvSpPr/>
          <p:nvPr/>
        </p:nvSpPr>
        <p:spPr>
          <a:xfrm>
            <a:off x="7962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5" name="Rectangle 1994"/>
          <p:cNvSpPr/>
          <p:nvPr/>
        </p:nvSpPr>
        <p:spPr>
          <a:xfrm>
            <a:off x="79625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6" name="Rectangle 1995"/>
          <p:cNvSpPr/>
          <p:nvPr/>
        </p:nvSpPr>
        <p:spPr>
          <a:xfrm>
            <a:off x="8008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Rectangle 1996"/>
          <p:cNvSpPr/>
          <p:nvPr/>
        </p:nvSpPr>
        <p:spPr>
          <a:xfrm>
            <a:off x="8008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8" name="Rectangle 1997"/>
          <p:cNvSpPr/>
          <p:nvPr/>
        </p:nvSpPr>
        <p:spPr>
          <a:xfrm>
            <a:off x="8008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9" name="Rectangle 1998"/>
          <p:cNvSpPr/>
          <p:nvPr/>
        </p:nvSpPr>
        <p:spPr>
          <a:xfrm>
            <a:off x="8008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0" name="Rectangle 1999"/>
          <p:cNvSpPr/>
          <p:nvPr/>
        </p:nvSpPr>
        <p:spPr>
          <a:xfrm>
            <a:off x="8008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1" name="Rectangle 2000"/>
          <p:cNvSpPr/>
          <p:nvPr/>
        </p:nvSpPr>
        <p:spPr>
          <a:xfrm>
            <a:off x="8008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2" name="Rectangle 2001"/>
          <p:cNvSpPr/>
          <p:nvPr/>
        </p:nvSpPr>
        <p:spPr>
          <a:xfrm>
            <a:off x="8008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3" name="Rectangle 2012"/>
          <p:cNvSpPr/>
          <p:nvPr/>
        </p:nvSpPr>
        <p:spPr>
          <a:xfrm>
            <a:off x="183820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4" name="Rectangle 2013"/>
          <p:cNvSpPr/>
          <p:nvPr/>
        </p:nvSpPr>
        <p:spPr>
          <a:xfrm>
            <a:off x="183820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5" name="Rectangle 2014"/>
          <p:cNvSpPr/>
          <p:nvPr/>
        </p:nvSpPr>
        <p:spPr>
          <a:xfrm>
            <a:off x="183820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9" name="Rectangle 2018"/>
          <p:cNvSpPr/>
          <p:nvPr/>
        </p:nvSpPr>
        <p:spPr>
          <a:xfrm>
            <a:off x="189960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0" name="Rectangle 2019"/>
          <p:cNvSpPr/>
          <p:nvPr/>
        </p:nvSpPr>
        <p:spPr>
          <a:xfrm>
            <a:off x="189960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1" name="Rectangle 2020"/>
          <p:cNvSpPr/>
          <p:nvPr/>
        </p:nvSpPr>
        <p:spPr>
          <a:xfrm>
            <a:off x="189960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2" name="Rectangle 2021"/>
          <p:cNvSpPr/>
          <p:nvPr/>
        </p:nvSpPr>
        <p:spPr>
          <a:xfrm>
            <a:off x="189960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4" name="Rectangle 2023"/>
          <p:cNvSpPr/>
          <p:nvPr/>
        </p:nvSpPr>
        <p:spPr>
          <a:xfrm>
            <a:off x="196099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6" name="Rectangle 2025"/>
          <p:cNvSpPr/>
          <p:nvPr/>
        </p:nvSpPr>
        <p:spPr>
          <a:xfrm>
            <a:off x="202239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8" name="Rectangle 2027"/>
          <p:cNvSpPr/>
          <p:nvPr/>
        </p:nvSpPr>
        <p:spPr>
          <a:xfrm>
            <a:off x="208378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2" name="Rectangle 2031"/>
          <p:cNvSpPr/>
          <p:nvPr/>
        </p:nvSpPr>
        <p:spPr>
          <a:xfrm>
            <a:off x="214518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3" name="Rectangle 2032"/>
          <p:cNvSpPr/>
          <p:nvPr/>
        </p:nvSpPr>
        <p:spPr>
          <a:xfrm>
            <a:off x="214518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4" name="Rectangle 2033"/>
          <p:cNvSpPr/>
          <p:nvPr/>
        </p:nvSpPr>
        <p:spPr>
          <a:xfrm>
            <a:off x="214518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7" name="Rectangle 2036"/>
          <p:cNvSpPr/>
          <p:nvPr/>
        </p:nvSpPr>
        <p:spPr>
          <a:xfrm>
            <a:off x="220657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8" name="Rectangle 2037"/>
          <p:cNvSpPr/>
          <p:nvPr/>
        </p:nvSpPr>
        <p:spPr>
          <a:xfrm>
            <a:off x="220657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Rectangle 2048"/>
          <p:cNvSpPr/>
          <p:nvPr/>
        </p:nvSpPr>
        <p:spPr>
          <a:xfrm>
            <a:off x="232936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049"/>
          <p:cNvSpPr/>
          <p:nvPr/>
        </p:nvSpPr>
        <p:spPr>
          <a:xfrm>
            <a:off x="232936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2050"/>
          <p:cNvSpPr/>
          <p:nvPr/>
        </p:nvSpPr>
        <p:spPr>
          <a:xfrm>
            <a:off x="232936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Rectangle 2054"/>
          <p:cNvSpPr/>
          <p:nvPr/>
        </p:nvSpPr>
        <p:spPr>
          <a:xfrm>
            <a:off x="239076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Rectangle 2055"/>
          <p:cNvSpPr/>
          <p:nvPr/>
        </p:nvSpPr>
        <p:spPr>
          <a:xfrm>
            <a:off x="239076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/>
          <p:cNvSpPr/>
          <p:nvPr/>
        </p:nvSpPr>
        <p:spPr>
          <a:xfrm>
            <a:off x="239076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Rectangle 2057"/>
          <p:cNvSpPr/>
          <p:nvPr/>
        </p:nvSpPr>
        <p:spPr>
          <a:xfrm>
            <a:off x="239076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Rectangle 2059"/>
          <p:cNvSpPr/>
          <p:nvPr/>
        </p:nvSpPr>
        <p:spPr>
          <a:xfrm>
            <a:off x="245215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/>
          <p:cNvSpPr/>
          <p:nvPr/>
        </p:nvSpPr>
        <p:spPr>
          <a:xfrm>
            <a:off x="251355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/>
          <p:cNvSpPr/>
          <p:nvPr/>
        </p:nvSpPr>
        <p:spPr>
          <a:xfrm>
            <a:off x="257494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Rectangle 2067"/>
          <p:cNvSpPr/>
          <p:nvPr/>
        </p:nvSpPr>
        <p:spPr>
          <a:xfrm>
            <a:off x="263633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Rectangle 2068"/>
          <p:cNvSpPr/>
          <p:nvPr/>
        </p:nvSpPr>
        <p:spPr>
          <a:xfrm>
            <a:off x="263633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Rectangle 2069"/>
          <p:cNvSpPr/>
          <p:nvPr/>
        </p:nvSpPr>
        <p:spPr>
          <a:xfrm>
            <a:off x="263633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Rectangle 2070"/>
          <p:cNvSpPr/>
          <p:nvPr/>
        </p:nvSpPr>
        <p:spPr>
          <a:xfrm>
            <a:off x="263633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Rectangle 2073"/>
          <p:cNvSpPr/>
          <p:nvPr/>
        </p:nvSpPr>
        <p:spPr>
          <a:xfrm>
            <a:off x="2697734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Rectangle 2074"/>
          <p:cNvSpPr/>
          <p:nvPr/>
        </p:nvSpPr>
        <p:spPr>
          <a:xfrm>
            <a:off x="269773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Rectangle 2075"/>
          <p:cNvSpPr/>
          <p:nvPr/>
        </p:nvSpPr>
        <p:spPr>
          <a:xfrm>
            <a:off x="269773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8" name="Rectangle 2087"/>
          <p:cNvSpPr/>
          <p:nvPr/>
        </p:nvSpPr>
        <p:spPr>
          <a:xfrm>
            <a:off x="282396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Rectangle 2088"/>
          <p:cNvSpPr/>
          <p:nvPr/>
        </p:nvSpPr>
        <p:spPr>
          <a:xfrm>
            <a:off x="282396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Rectangle 2089"/>
          <p:cNvSpPr/>
          <p:nvPr/>
        </p:nvSpPr>
        <p:spPr>
          <a:xfrm>
            <a:off x="282396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Rectangle 2090"/>
          <p:cNvSpPr/>
          <p:nvPr/>
        </p:nvSpPr>
        <p:spPr>
          <a:xfrm>
            <a:off x="28239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Rectangle 2094"/>
          <p:cNvSpPr/>
          <p:nvPr/>
        </p:nvSpPr>
        <p:spPr>
          <a:xfrm>
            <a:off x="288536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6" name="Rectangle 2095"/>
          <p:cNvSpPr/>
          <p:nvPr/>
        </p:nvSpPr>
        <p:spPr>
          <a:xfrm>
            <a:off x="288536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Rectangle 2096"/>
          <p:cNvSpPr/>
          <p:nvPr/>
        </p:nvSpPr>
        <p:spPr>
          <a:xfrm>
            <a:off x="288536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Rectangle 2097"/>
          <p:cNvSpPr/>
          <p:nvPr/>
        </p:nvSpPr>
        <p:spPr>
          <a:xfrm>
            <a:off x="288536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1" name="Rectangle 2100"/>
          <p:cNvSpPr/>
          <p:nvPr/>
        </p:nvSpPr>
        <p:spPr>
          <a:xfrm>
            <a:off x="294675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Rectangle 2102"/>
          <p:cNvSpPr/>
          <p:nvPr/>
        </p:nvSpPr>
        <p:spPr>
          <a:xfrm>
            <a:off x="300815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Rectangle 2103"/>
          <p:cNvSpPr/>
          <p:nvPr/>
        </p:nvSpPr>
        <p:spPr>
          <a:xfrm>
            <a:off x="300815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5" name="Rectangle 2104"/>
          <p:cNvSpPr/>
          <p:nvPr/>
        </p:nvSpPr>
        <p:spPr>
          <a:xfrm>
            <a:off x="306954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6" name="Rectangle 2105"/>
          <p:cNvSpPr/>
          <p:nvPr/>
        </p:nvSpPr>
        <p:spPr>
          <a:xfrm>
            <a:off x="306954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Rectangle 2106"/>
          <p:cNvSpPr/>
          <p:nvPr/>
        </p:nvSpPr>
        <p:spPr>
          <a:xfrm>
            <a:off x="306954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1" name="Rectangle 2110"/>
          <p:cNvSpPr/>
          <p:nvPr/>
        </p:nvSpPr>
        <p:spPr>
          <a:xfrm>
            <a:off x="313094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2" name="Rectangle 2111"/>
          <p:cNvSpPr/>
          <p:nvPr/>
        </p:nvSpPr>
        <p:spPr>
          <a:xfrm>
            <a:off x="313094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Rectangle 2112"/>
          <p:cNvSpPr/>
          <p:nvPr/>
        </p:nvSpPr>
        <p:spPr>
          <a:xfrm>
            <a:off x="313094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Rectangle 2113"/>
          <p:cNvSpPr/>
          <p:nvPr/>
        </p:nvSpPr>
        <p:spPr>
          <a:xfrm>
            <a:off x="313094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8" name="Rectangle 2117"/>
          <p:cNvSpPr/>
          <p:nvPr/>
        </p:nvSpPr>
        <p:spPr>
          <a:xfrm>
            <a:off x="319233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Rectangle 2118"/>
          <p:cNvSpPr/>
          <p:nvPr/>
        </p:nvSpPr>
        <p:spPr>
          <a:xfrm>
            <a:off x="319233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Rectangle 2119"/>
          <p:cNvSpPr/>
          <p:nvPr/>
        </p:nvSpPr>
        <p:spPr>
          <a:xfrm>
            <a:off x="319233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Rectangle 2120"/>
          <p:cNvSpPr/>
          <p:nvPr/>
        </p:nvSpPr>
        <p:spPr>
          <a:xfrm>
            <a:off x="319233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2" name="Rectangle 2131"/>
          <p:cNvSpPr/>
          <p:nvPr/>
        </p:nvSpPr>
        <p:spPr>
          <a:xfrm>
            <a:off x="331512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6" name="Rectangle 2135"/>
          <p:cNvSpPr/>
          <p:nvPr/>
        </p:nvSpPr>
        <p:spPr>
          <a:xfrm>
            <a:off x="337652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7" name="Rectangle 2136"/>
          <p:cNvSpPr/>
          <p:nvPr/>
        </p:nvSpPr>
        <p:spPr>
          <a:xfrm>
            <a:off x="337652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Rectangle 2137"/>
          <p:cNvSpPr/>
          <p:nvPr/>
        </p:nvSpPr>
        <p:spPr>
          <a:xfrm>
            <a:off x="337652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0" name="Rectangle 2139"/>
          <p:cNvSpPr/>
          <p:nvPr/>
        </p:nvSpPr>
        <p:spPr>
          <a:xfrm>
            <a:off x="343791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Rectangle 2140"/>
          <p:cNvSpPr/>
          <p:nvPr/>
        </p:nvSpPr>
        <p:spPr>
          <a:xfrm>
            <a:off x="343791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3" name="Rectangle 2142"/>
          <p:cNvSpPr/>
          <p:nvPr/>
        </p:nvSpPr>
        <p:spPr>
          <a:xfrm>
            <a:off x="349931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Rectangle 2143"/>
          <p:cNvSpPr/>
          <p:nvPr/>
        </p:nvSpPr>
        <p:spPr>
          <a:xfrm>
            <a:off x="349931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6" name="Rectangle 2145"/>
          <p:cNvSpPr/>
          <p:nvPr/>
        </p:nvSpPr>
        <p:spPr>
          <a:xfrm>
            <a:off x="356070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Rectangle 2146"/>
          <p:cNvSpPr/>
          <p:nvPr/>
        </p:nvSpPr>
        <p:spPr>
          <a:xfrm>
            <a:off x="356070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" name="Rectangle 2149"/>
          <p:cNvSpPr/>
          <p:nvPr/>
        </p:nvSpPr>
        <p:spPr>
          <a:xfrm>
            <a:off x="362210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" name="Rectangle 2150"/>
          <p:cNvSpPr/>
          <p:nvPr/>
        </p:nvSpPr>
        <p:spPr>
          <a:xfrm>
            <a:off x="362210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" name="Rectangle 2151"/>
          <p:cNvSpPr/>
          <p:nvPr/>
        </p:nvSpPr>
        <p:spPr>
          <a:xfrm>
            <a:off x="362210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Rectangle 2152"/>
          <p:cNvSpPr/>
          <p:nvPr/>
        </p:nvSpPr>
        <p:spPr>
          <a:xfrm>
            <a:off x="362210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" name="Rectangle 2154"/>
          <p:cNvSpPr/>
          <p:nvPr/>
        </p:nvSpPr>
        <p:spPr>
          <a:xfrm>
            <a:off x="368349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6" name="Rectangle 2155"/>
          <p:cNvSpPr/>
          <p:nvPr/>
        </p:nvSpPr>
        <p:spPr>
          <a:xfrm>
            <a:off x="368349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" name="Rectangle 2169"/>
          <p:cNvSpPr/>
          <p:nvPr/>
        </p:nvSpPr>
        <p:spPr>
          <a:xfrm>
            <a:off x="392907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Rectangle 2170"/>
          <p:cNvSpPr/>
          <p:nvPr/>
        </p:nvSpPr>
        <p:spPr>
          <a:xfrm>
            <a:off x="392907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2" name="Rectangle 2171"/>
          <p:cNvSpPr/>
          <p:nvPr/>
        </p:nvSpPr>
        <p:spPr>
          <a:xfrm>
            <a:off x="392907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Rectangle 2172"/>
          <p:cNvSpPr/>
          <p:nvPr/>
        </p:nvSpPr>
        <p:spPr>
          <a:xfrm>
            <a:off x="392907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7" name="Rectangle 2176"/>
          <p:cNvSpPr/>
          <p:nvPr/>
        </p:nvSpPr>
        <p:spPr>
          <a:xfrm>
            <a:off x="399047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8" name="Rectangle 2177"/>
          <p:cNvSpPr/>
          <p:nvPr/>
        </p:nvSpPr>
        <p:spPr>
          <a:xfrm>
            <a:off x="399047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Rectangle 2178"/>
          <p:cNvSpPr/>
          <p:nvPr/>
        </p:nvSpPr>
        <p:spPr>
          <a:xfrm>
            <a:off x="399047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Rectangle 2179"/>
          <p:cNvSpPr/>
          <p:nvPr/>
        </p:nvSpPr>
        <p:spPr>
          <a:xfrm>
            <a:off x="399047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4" name="Rectangle 2193"/>
          <p:cNvSpPr/>
          <p:nvPr/>
        </p:nvSpPr>
        <p:spPr>
          <a:xfrm>
            <a:off x="423605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5" name="Rectangle 2194"/>
          <p:cNvSpPr/>
          <p:nvPr/>
        </p:nvSpPr>
        <p:spPr>
          <a:xfrm>
            <a:off x="423605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6" name="Rectangle 2195"/>
          <p:cNvSpPr/>
          <p:nvPr/>
        </p:nvSpPr>
        <p:spPr>
          <a:xfrm>
            <a:off x="423605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Rectangle 2196"/>
          <p:cNvSpPr/>
          <p:nvPr/>
        </p:nvSpPr>
        <p:spPr>
          <a:xfrm>
            <a:off x="42360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1" name="Rectangle 2200"/>
          <p:cNvSpPr/>
          <p:nvPr/>
        </p:nvSpPr>
        <p:spPr>
          <a:xfrm>
            <a:off x="429744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2" name="Rectangle 2201"/>
          <p:cNvSpPr/>
          <p:nvPr/>
        </p:nvSpPr>
        <p:spPr>
          <a:xfrm>
            <a:off x="429744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3" name="Rectangle 2202"/>
          <p:cNvSpPr/>
          <p:nvPr/>
        </p:nvSpPr>
        <p:spPr>
          <a:xfrm>
            <a:off x="429744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4" name="Rectangle 2203"/>
          <p:cNvSpPr/>
          <p:nvPr/>
        </p:nvSpPr>
        <p:spPr>
          <a:xfrm>
            <a:off x="42974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6" name="Rectangle 2205"/>
          <p:cNvSpPr/>
          <p:nvPr/>
        </p:nvSpPr>
        <p:spPr>
          <a:xfrm>
            <a:off x="435884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8" name="Rectangle 2207"/>
          <p:cNvSpPr/>
          <p:nvPr/>
        </p:nvSpPr>
        <p:spPr>
          <a:xfrm>
            <a:off x="442023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9" name="Rectangle 2208"/>
          <p:cNvSpPr/>
          <p:nvPr/>
        </p:nvSpPr>
        <p:spPr>
          <a:xfrm>
            <a:off x="442023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1" name="Rectangle 2210"/>
          <p:cNvSpPr/>
          <p:nvPr/>
        </p:nvSpPr>
        <p:spPr>
          <a:xfrm>
            <a:off x="448163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" name="Rectangle 2211"/>
          <p:cNvSpPr/>
          <p:nvPr/>
        </p:nvSpPr>
        <p:spPr>
          <a:xfrm>
            <a:off x="448163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3" name="Rectangle 2212"/>
          <p:cNvSpPr/>
          <p:nvPr/>
        </p:nvSpPr>
        <p:spPr>
          <a:xfrm>
            <a:off x="448163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7" name="Rectangle 2216"/>
          <p:cNvSpPr/>
          <p:nvPr/>
        </p:nvSpPr>
        <p:spPr>
          <a:xfrm>
            <a:off x="454302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8" name="Rectangle 2217"/>
          <p:cNvSpPr/>
          <p:nvPr/>
        </p:nvSpPr>
        <p:spPr>
          <a:xfrm>
            <a:off x="454302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9" name="Rectangle 2218"/>
          <p:cNvSpPr/>
          <p:nvPr/>
        </p:nvSpPr>
        <p:spPr>
          <a:xfrm>
            <a:off x="454302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2" name="Rectangle 2221"/>
          <p:cNvSpPr/>
          <p:nvPr/>
        </p:nvSpPr>
        <p:spPr>
          <a:xfrm>
            <a:off x="460442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4" name="Rectangle 2233"/>
          <p:cNvSpPr/>
          <p:nvPr/>
        </p:nvSpPr>
        <p:spPr>
          <a:xfrm>
            <a:off x="472721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5" name="Rectangle 2234"/>
          <p:cNvSpPr/>
          <p:nvPr/>
        </p:nvSpPr>
        <p:spPr>
          <a:xfrm>
            <a:off x="472721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6" name="Rectangle 2235"/>
          <p:cNvSpPr/>
          <p:nvPr/>
        </p:nvSpPr>
        <p:spPr>
          <a:xfrm>
            <a:off x="472721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0" name="Rectangle 2239"/>
          <p:cNvSpPr/>
          <p:nvPr/>
        </p:nvSpPr>
        <p:spPr>
          <a:xfrm>
            <a:off x="478860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1" name="Rectangle 2240"/>
          <p:cNvSpPr/>
          <p:nvPr/>
        </p:nvSpPr>
        <p:spPr>
          <a:xfrm>
            <a:off x="478860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2" name="Rectangle 2241"/>
          <p:cNvSpPr/>
          <p:nvPr/>
        </p:nvSpPr>
        <p:spPr>
          <a:xfrm>
            <a:off x="478860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3" name="Rectangle 2242"/>
          <p:cNvSpPr/>
          <p:nvPr/>
        </p:nvSpPr>
        <p:spPr>
          <a:xfrm>
            <a:off x="47886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4" name="Rectangle 2243"/>
          <p:cNvSpPr/>
          <p:nvPr/>
        </p:nvSpPr>
        <p:spPr>
          <a:xfrm>
            <a:off x="48500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5" name="Rectangle 2244"/>
          <p:cNvSpPr/>
          <p:nvPr/>
        </p:nvSpPr>
        <p:spPr>
          <a:xfrm>
            <a:off x="491139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" name="Rectangle 2248"/>
          <p:cNvSpPr/>
          <p:nvPr/>
        </p:nvSpPr>
        <p:spPr>
          <a:xfrm>
            <a:off x="497278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0" name="Rectangle 2249"/>
          <p:cNvSpPr/>
          <p:nvPr/>
        </p:nvSpPr>
        <p:spPr>
          <a:xfrm>
            <a:off x="497278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1" name="Rectangle 2250"/>
          <p:cNvSpPr/>
          <p:nvPr/>
        </p:nvSpPr>
        <p:spPr>
          <a:xfrm>
            <a:off x="497278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" name="Rectangle 2251"/>
          <p:cNvSpPr/>
          <p:nvPr/>
        </p:nvSpPr>
        <p:spPr>
          <a:xfrm>
            <a:off x="497278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6" name="Rectangle 2255"/>
          <p:cNvSpPr/>
          <p:nvPr/>
        </p:nvSpPr>
        <p:spPr>
          <a:xfrm>
            <a:off x="5034184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7" name="Rectangle 2256"/>
          <p:cNvSpPr/>
          <p:nvPr/>
        </p:nvSpPr>
        <p:spPr>
          <a:xfrm>
            <a:off x="503418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8" name="Rectangle 2257"/>
          <p:cNvSpPr/>
          <p:nvPr/>
        </p:nvSpPr>
        <p:spPr>
          <a:xfrm>
            <a:off x="503418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9" name="Rectangle 2268"/>
          <p:cNvSpPr/>
          <p:nvPr/>
        </p:nvSpPr>
        <p:spPr>
          <a:xfrm>
            <a:off x="5156974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0" name="Rectangle 2269"/>
          <p:cNvSpPr/>
          <p:nvPr/>
        </p:nvSpPr>
        <p:spPr>
          <a:xfrm>
            <a:off x="515697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1" name="Rectangle 2270"/>
          <p:cNvSpPr/>
          <p:nvPr/>
        </p:nvSpPr>
        <p:spPr>
          <a:xfrm>
            <a:off x="515697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5" name="Rectangle 2274"/>
          <p:cNvSpPr/>
          <p:nvPr/>
        </p:nvSpPr>
        <p:spPr>
          <a:xfrm>
            <a:off x="521836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6" name="Rectangle 2275"/>
          <p:cNvSpPr/>
          <p:nvPr/>
        </p:nvSpPr>
        <p:spPr>
          <a:xfrm>
            <a:off x="521836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7" name="Rectangle 2276"/>
          <p:cNvSpPr/>
          <p:nvPr/>
        </p:nvSpPr>
        <p:spPr>
          <a:xfrm>
            <a:off x="521836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8" name="Rectangle 2277"/>
          <p:cNvSpPr/>
          <p:nvPr/>
        </p:nvSpPr>
        <p:spPr>
          <a:xfrm>
            <a:off x="52183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0" name="Rectangle 2279"/>
          <p:cNvSpPr/>
          <p:nvPr/>
        </p:nvSpPr>
        <p:spPr>
          <a:xfrm>
            <a:off x="527976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2" name="Rectangle 2281"/>
          <p:cNvSpPr/>
          <p:nvPr/>
        </p:nvSpPr>
        <p:spPr>
          <a:xfrm>
            <a:off x="534115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4" name="Rectangle 2283"/>
          <p:cNvSpPr/>
          <p:nvPr/>
        </p:nvSpPr>
        <p:spPr>
          <a:xfrm>
            <a:off x="540255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8" name="Rectangle 2287"/>
          <p:cNvSpPr/>
          <p:nvPr/>
        </p:nvSpPr>
        <p:spPr>
          <a:xfrm>
            <a:off x="546394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9" name="Rectangle 2288"/>
          <p:cNvSpPr/>
          <p:nvPr/>
        </p:nvSpPr>
        <p:spPr>
          <a:xfrm>
            <a:off x="546394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0" name="Rectangle 2289"/>
          <p:cNvSpPr/>
          <p:nvPr/>
        </p:nvSpPr>
        <p:spPr>
          <a:xfrm>
            <a:off x="546394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3" name="Rectangle 2292"/>
          <p:cNvSpPr/>
          <p:nvPr/>
        </p:nvSpPr>
        <p:spPr>
          <a:xfrm>
            <a:off x="552534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4" name="Rectangle 2293"/>
          <p:cNvSpPr/>
          <p:nvPr/>
        </p:nvSpPr>
        <p:spPr>
          <a:xfrm>
            <a:off x="552534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8" name="Rectangle 2307"/>
          <p:cNvSpPr/>
          <p:nvPr/>
        </p:nvSpPr>
        <p:spPr>
          <a:xfrm>
            <a:off x="577092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9" name="Rectangle 2308"/>
          <p:cNvSpPr/>
          <p:nvPr/>
        </p:nvSpPr>
        <p:spPr>
          <a:xfrm>
            <a:off x="577092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0" name="Rectangle 2309"/>
          <p:cNvSpPr/>
          <p:nvPr/>
        </p:nvSpPr>
        <p:spPr>
          <a:xfrm>
            <a:off x="577092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1" name="Rectangle 2310"/>
          <p:cNvSpPr/>
          <p:nvPr/>
        </p:nvSpPr>
        <p:spPr>
          <a:xfrm>
            <a:off x="577092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5" name="Rectangle 2314"/>
          <p:cNvSpPr/>
          <p:nvPr/>
        </p:nvSpPr>
        <p:spPr>
          <a:xfrm>
            <a:off x="583231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6" name="Rectangle 2315"/>
          <p:cNvSpPr/>
          <p:nvPr/>
        </p:nvSpPr>
        <p:spPr>
          <a:xfrm>
            <a:off x="583231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7" name="Rectangle 2316"/>
          <p:cNvSpPr/>
          <p:nvPr/>
        </p:nvSpPr>
        <p:spPr>
          <a:xfrm>
            <a:off x="583231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8" name="Rectangle 2317"/>
          <p:cNvSpPr/>
          <p:nvPr/>
        </p:nvSpPr>
        <p:spPr>
          <a:xfrm>
            <a:off x="583231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0" name="Rectangle 2329"/>
          <p:cNvSpPr/>
          <p:nvPr/>
        </p:nvSpPr>
        <p:spPr>
          <a:xfrm>
            <a:off x="607789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4" name="Rectangle 2333"/>
          <p:cNvSpPr/>
          <p:nvPr/>
        </p:nvSpPr>
        <p:spPr>
          <a:xfrm>
            <a:off x="613929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5" name="Rectangle 2334"/>
          <p:cNvSpPr/>
          <p:nvPr/>
        </p:nvSpPr>
        <p:spPr>
          <a:xfrm>
            <a:off x="613929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6" name="Rectangle 2335"/>
          <p:cNvSpPr/>
          <p:nvPr/>
        </p:nvSpPr>
        <p:spPr>
          <a:xfrm>
            <a:off x="613929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7" name="Rectangle 2336"/>
          <p:cNvSpPr/>
          <p:nvPr/>
        </p:nvSpPr>
        <p:spPr>
          <a:xfrm>
            <a:off x="613929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1" name="Rectangle 2340"/>
          <p:cNvSpPr/>
          <p:nvPr/>
        </p:nvSpPr>
        <p:spPr>
          <a:xfrm>
            <a:off x="620068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2" name="Rectangle 2341"/>
          <p:cNvSpPr/>
          <p:nvPr/>
        </p:nvSpPr>
        <p:spPr>
          <a:xfrm>
            <a:off x="620068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3" name="Rectangle 2342"/>
          <p:cNvSpPr/>
          <p:nvPr/>
        </p:nvSpPr>
        <p:spPr>
          <a:xfrm>
            <a:off x="620068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4" name="Rectangle 2343"/>
          <p:cNvSpPr/>
          <p:nvPr/>
        </p:nvSpPr>
        <p:spPr>
          <a:xfrm>
            <a:off x="620068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6" name="Rectangle 2345"/>
          <p:cNvSpPr/>
          <p:nvPr/>
        </p:nvSpPr>
        <p:spPr>
          <a:xfrm>
            <a:off x="626208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" name="Rectangle 2356"/>
          <p:cNvSpPr/>
          <p:nvPr/>
        </p:nvSpPr>
        <p:spPr>
          <a:xfrm>
            <a:off x="638487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" name="Rectangle 2357"/>
          <p:cNvSpPr/>
          <p:nvPr/>
        </p:nvSpPr>
        <p:spPr>
          <a:xfrm>
            <a:off x="638487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" name="Rectangle 2358"/>
          <p:cNvSpPr/>
          <p:nvPr/>
        </p:nvSpPr>
        <p:spPr>
          <a:xfrm>
            <a:off x="638487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3" name="Rectangle 2362"/>
          <p:cNvSpPr/>
          <p:nvPr/>
        </p:nvSpPr>
        <p:spPr>
          <a:xfrm>
            <a:off x="644626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4" name="Rectangle 2363"/>
          <p:cNvSpPr/>
          <p:nvPr/>
        </p:nvSpPr>
        <p:spPr>
          <a:xfrm>
            <a:off x="644626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5" name="Rectangle 2364"/>
          <p:cNvSpPr/>
          <p:nvPr/>
        </p:nvSpPr>
        <p:spPr>
          <a:xfrm>
            <a:off x="644626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6" name="Rectangle 2365"/>
          <p:cNvSpPr/>
          <p:nvPr/>
        </p:nvSpPr>
        <p:spPr>
          <a:xfrm>
            <a:off x="644626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" name="Rectangle 2367"/>
          <p:cNvSpPr/>
          <p:nvPr/>
        </p:nvSpPr>
        <p:spPr>
          <a:xfrm>
            <a:off x="650766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" name="Rectangle 2369"/>
          <p:cNvSpPr/>
          <p:nvPr/>
        </p:nvSpPr>
        <p:spPr>
          <a:xfrm>
            <a:off x="656905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" name="Rectangle 2371"/>
          <p:cNvSpPr/>
          <p:nvPr/>
        </p:nvSpPr>
        <p:spPr>
          <a:xfrm>
            <a:off x="66304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6" name="Rectangle 2375"/>
          <p:cNvSpPr/>
          <p:nvPr/>
        </p:nvSpPr>
        <p:spPr>
          <a:xfrm>
            <a:off x="669184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7" name="Rectangle 2376"/>
          <p:cNvSpPr/>
          <p:nvPr/>
        </p:nvSpPr>
        <p:spPr>
          <a:xfrm>
            <a:off x="669184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8" name="Rectangle 2377"/>
          <p:cNvSpPr/>
          <p:nvPr/>
        </p:nvSpPr>
        <p:spPr>
          <a:xfrm>
            <a:off x="669184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9" name="Rectangle 2378"/>
          <p:cNvSpPr/>
          <p:nvPr/>
        </p:nvSpPr>
        <p:spPr>
          <a:xfrm>
            <a:off x="66918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2" name="Rectangle 2381"/>
          <p:cNvSpPr/>
          <p:nvPr/>
        </p:nvSpPr>
        <p:spPr>
          <a:xfrm>
            <a:off x="675324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3" name="Rectangle 2382"/>
          <p:cNvSpPr/>
          <p:nvPr/>
        </p:nvSpPr>
        <p:spPr>
          <a:xfrm>
            <a:off x="675324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4" name="Rectangle 2383"/>
          <p:cNvSpPr/>
          <p:nvPr/>
        </p:nvSpPr>
        <p:spPr>
          <a:xfrm>
            <a:off x="675324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6" name="Rectangle 2395"/>
          <p:cNvSpPr/>
          <p:nvPr/>
        </p:nvSpPr>
        <p:spPr>
          <a:xfrm>
            <a:off x="687603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7" name="Rectangle 2396"/>
          <p:cNvSpPr/>
          <p:nvPr/>
        </p:nvSpPr>
        <p:spPr>
          <a:xfrm>
            <a:off x="687603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8" name="Rectangle 2397"/>
          <p:cNvSpPr/>
          <p:nvPr/>
        </p:nvSpPr>
        <p:spPr>
          <a:xfrm>
            <a:off x="687603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9" name="Rectangle 2398"/>
          <p:cNvSpPr/>
          <p:nvPr/>
        </p:nvSpPr>
        <p:spPr>
          <a:xfrm>
            <a:off x="687603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3" name="Rectangle 2402"/>
          <p:cNvSpPr/>
          <p:nvPr/>
        </p:nvSpPr>
        <p:spPr>
          <a:xfrm>
            <a:off x="693742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4" name="Rectangle 2403"/>
          <p:cNvSpPr/>
          <p:nvPr/>
        </p:nvSpPr>
        <p:spPr>
          <a:xfrm>
            <a:off x="693742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5" name="Rectangle 2404"/>
          <p:cNvSpPr/>
          <p:nvPr/>
        </p:nvSpPr>
        <p:spPr>
          <a:xfrm>
            <a:off x="693742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6" name="Rectangle 2405"/>
          <p:cNvSpPr/>
          <p:nvPr/>
        </p:nvSpPr>
        <p:spPr>
          <a:xfrm>
            <a:off x="693742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9" name="Rectangle 2408"/>
          <p:cNvSpPr/>
          <p:nvPr/>
        </p:nvSpPr>
        <p:spPr>
          <a:xfrm>
            <a:off x="699882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1" name="Rectangle 2410"/>
          <p:cNvSpPr/>
          <p:nvPr/>
        </p:nvSpPr>
        <p:spPr>
          <a:xfrm>
            <a:off x="706021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2" name="Rectangle 2411"/>
          <p:cNvSpPr/>
          <p:nvPr/>
        </p:nvSpPr>
        <p:spPr>
          <a:xfrm>
            <a:off x="706021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3" name="Rectangle 2412"/>
          <p:cNvSpPr/>
          <p:nvPr/>
        </p:nvSpPr>
        <p:spPr>
          <a:xfrm>
            <a:off x="712161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4" name="Rectangle 2413"/>
          <p:cNvSpPr/>
          <p:nvPr/>
        </p:nvSpPr>
        <p:spPr>
          <a:xfrm>
            <a:off x="712161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5" name="Rectangle 2414"/>
          <p:cNvSpPr/>
          <p:nvPr/>
        </p:nvSpPr>
        <p:spPr>
          <a:xfrm>
            <a:off x="712161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9" name="Rectangle 2418"/>
          <p:cNvSpPr/>
          <p:nvPr/>
        </p:nvSpPr>
        <p:spPr>
          <a:xfrm>
            <a:off x="718300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0" name="Rectangle 2419"/>
          <p:cNvSpPr/>
          <p:nvPr/>
        </p:nvSpPr>
        <p:spPr>
          <a:xfrm>
            <a:off x="718300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1" name="Rectangle 2420"/>
          <p:cNvSpPr/>
          <p:nvPr/>
        </p:nvSpPr>
        <p:spPr>
          <a:xfrm>
            <a:off x="718300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2" name="Rectangle 2421"/>
          <p:cNvSpPr/>
          <p:nvPr/>
        </p:nvSpPr>
        <p:spPr>
          <a:xfrm>
            <a:off x="71830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6" name="Rectangle 2425"/>
          <p:cNvSpPr/>
          <p:nvPr/>
        </p:nvSpPr>
        <p:spPr>
          <a:xfrm>
            <a:off x="724440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7" name="Rectangle 2426"/>
          <p:cNvSpPr/>
          <p:nvPr/>
        </p:nvSpPr>
        <p:spPr>
          <a:xfrm>
            <a:off x="724440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8" name="Rectangle 2427"/>
          <p:cNvSpPr/>
          <p:nvPr/>
        </p:nvSpPr>
        <p:spPr>
          <a:xfrm>
            <a:off x="724440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9" name="Rectangle 2428"/>
          <p:cNvSpPr/>
          <p:nvPr/>
        </p:nvSpPr>
        <p:spPr>
          <a:xfrm>
            <a:off x="72444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35928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5928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59287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5928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5928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36385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6385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6385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363859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6385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6385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63859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6843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68431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73003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7300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77575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37757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38214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38214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38214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8214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38214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82147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8671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38671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38671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671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3235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43235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43235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3235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3235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3235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3235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43692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436928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3692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3692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43692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436928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43692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44150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44150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4607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4607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45064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45064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45064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45064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45521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5521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45521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5521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45521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5978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5978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5978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17300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17758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18215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18215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18215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18215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18215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18215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18215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18672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18672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18672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18672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18672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18672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18672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19129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19586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1410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14100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14100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14100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14100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14100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1410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1455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145576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145576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14557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14557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14557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1455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1501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1501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1501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15472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1547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15472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15929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15929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15929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16386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16386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/>
        </p:nvSpPr>
        <p:spPr>
          <a:xfrm>
            <a:off x="20501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Rectangle 1204"/>
          <p:cNvSpPr/>
          <p:nvPr/>
        </p:nvSpPr>
        <p:spPr>
          <a:xfrm>
            <a:off x="20501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Rectangle 1205"/>
          <p:cNvSpPr/>
          <p:nvPr/>
        </p:nvSpPr>
        <p:spPr>
          <a:xfrm>
            <a:off x="20501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/>
        </p:nvSpPr>
        <p:spPr>
          <a:xfrm>
            <a:off x="20501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/>
        </p:nvSpPr>
        <p:spPr>
          <a:xfrm>
            <a:off x="20501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/>
        </p:nvSpPr>
        <p:spPr>
          <a:xfrm>
            <a:off x="20501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Rectangle 1216"/>
          <p:cNvSpPr/>
          <p:nvPr/>
        </p:nvSpPr>
        <p:spPr>
          <a:xfrm>
            <a:off x="20501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/>
        </p:nvSpPr>
        <p:spPr>
          <a:xfrm>
            <a:off x="20958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Rectangle 1222"/>
          <p:cNvSpPr/>
          <p:nvPr/>
        </p:nvSpPr>
        <p:spPr>
          <a:xfrm>
            <a:off x="20958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Rectangle 1223"/>
          <p:cNvSpPr/>
          <p:nvPr/>
        </p:nvSpPr>
        <p:spPr>
          <a:xfrm>
            <a:off x="20958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/>
        </p:nvSpPr>
        <p:spPr>
          <a:xfrm>
            <a:off x="20958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Rectangle 1237"/>
          <p:cNvSpPr/>
          <p:nvPr/>
        </p:nvSpPr>
        <p:spPr>
          <a:xfrm>
            <a:off x="20958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/>
        </p:nvSpPr>
        <p:spPr>
          <a:xfrm>
            <a:off x="20958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Rectangle 1246"/>
          <p:cNvSpPr/>
          <p:nvPr/>
        </p:nvSpPr>
        <p:spPr>
          <a:xfrm>
            <a:off x="20958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Rectangle 1247"/>
          <p:cNvSpPr/>
          <p:nvPr/>
        </p:nvSpPr>
        <p:spPr>
          <a:xfrm>
            <a:off x="21415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/>
        </p:nvSpPr>
        <p:spPr>
          <a:xfrm>
            <a:off x="21415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/>
        </p:nvSpPr>
        <p:spPr>
          <a:xfrm>
            <a:off x="2187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Rectangle 1252"/>
          <p:cNvSpPr/>
          <p:nvPr/>
        </p:nvSpPr>
        <p:spPr>
          <a:xfrm>
            <a:off x="2187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Rectangle 1253"/>
          <p:cNvSpPr/>
          <p:nvPr/>
        </p:nvSpPr>
        <p:spPr>
          <a:xfrm>
            <a:off x="2187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/>
        </p:nvSpPr>
        <p:spPr>
          <a:xfrm>
            <a:off x="2233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/>
        </p:nvSpPr>
        <p:spPr>
          <a:xfrm>
            <a:off x="2233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Rectangle 1258"/>
          <p:cNvSpPr/>
          <p:nvPr/>
        </p:nvSpPr>
        <p:spPr>
          <a:xfrm>
            <a:off x="2233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Rectangle 1259"/>
          <p:cNvSpPr/>
          <p:nvPr/>
        </p:nvSpPr>
        <p:spPr>
          <a:xfrm>
            <a:off x="2233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/>
        </p:nvSpPr>
        <p:spPr>
          <a:xfrm>
            <a:off x="2278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Rectangle 1261"/>
          <p:cNvSpPr/>
          <p:nvPr/>
        </p:nvSpPr>
        <p:spPr>
          <a:xfrm>
            <a:off x="22787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Rectangle 1262"/>
          <p:cNvSpPr/>
          <p:nvPr/>
        </p:nvSpPr>
        <p:spPr>
          <a:xfrm>
            <a:off x="22787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Rectangle 1265"/>
          <p:cNvSpPr/>
          <p:nvPr/>
        </p:nvSpPr>
        <p:spPr>
          <a:xfrm>
            <a:off x="2278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Rectangle 1278"/>
          <p:cNvSpPr/>
          <p:nvPr/>
        </p:nvSpPr>
        <p:spPr>
          <a:xfrm>
            <a:off x="22787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Rectangle 1279"/>
          <p:cNvSpPr/>
          <p:nvPr/>
        </p:nvSpPr>
        <p:spPr>
          <a:xfrm>
            <a:off x="22787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/>
        </p:nvSpPr>
        <p:spPr>
          <a:xfrm>
            <a:off x="23244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Rectangle 1290"/>
          <p:cNvSpPr/>
          <p:nvPr/>
        </p:nvSpPr>
        <p:spPr>
          <a:xfrm>
            <a:off x="23244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Rectangle 1291"/>
          <p:cNvSpPr/>
          <p:nvPr/>
        </p:nvSpPr>
        <p:spPr>
          <a:xfrm>
            <a:off x="23244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Rectangle 1321"/>
          <p:cNvSpPr/>
          <p:nvPr/>
        </p:nvSpPr>
        <p:spPr>
          <a:xfrm>
            <a:off x="2415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Rectangle 1325"/>
          <p:cNvSpPr/>
          <p:nvPr/>
        </p:nvSpPr>
        <p:spPr>
          <a:xfrm>
            <a:off x="2415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Rectangle 1331"/>
          <p:cNvSpPr/>
          <p:nvPr/>
        </p:nvSpPr>
        <p:spPr>
          <a:xfrm>
            <a:off x="2415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Rectangle 1332"/>
          <p:cNvSpPr/>
          <p:nvPr/>
        </p:nvSpPr>
        <p:spPr>
          <a:xfrm>
            <a:off x="24158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Rectangle 1333"/>
          <p:cNvSpPr/>
          <p:nvPr/>
        </p:nvSpPr>
        <p:spPr>
          <a:xfrm>
            <a:off x="2415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Rectangle 1346"/>
          <p:cNvSpPr/>
          <p:nvPr/>
        </p:nvSpPr>
        <p:spPr>
          <a:xfrm>
            <a:off x="24616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Rectangle 1347"/>
          <p:cNvSpPr/>
          <p:nvPr/>
        </p:nvSpPr>
        <p:spPr>
          <a:xfrm>
            <a:off x="2461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Rectangle 1348"/>
          <p:cNvSpPr/>
          <p:nvPr/>
        </p:nvSpPr>
        <p:spPr>
          <a:xfrm>
            <a:off x="2461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Rectangle 1349"/>
          <p:cNvSpPr/>
          <p:nvPr/>
        </p:nvSpPr>
        <p:spPr>
          <a:xfrm>
            <a:off x="24616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Rectangle 1354"/>
          <p:cNvSpPr/>
          <p:nvPr/>
        </p:nvSpPr>
        <p:spPr>
          <a:xfrm>
            <a:off x="24616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/>
          <p:cNvSpPr/>
          <p:nvPr/>
        </p:nvSpPr>
        <p:spPr>
          <a:xfrm>
            <a:off x="24616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Rectangle 1356"/>
          <p:cNvSpPr/>
          <p:nvPr/>
        </p:nvSpPr>
        <p:spPr>
          <a:xfrm>
            <a:off x="2461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Rectangle 1357"/>
          <p:cNvSpPr/>
          <p:nvPr/>
        </p:nvSpPr>
        <p:spPr>
          <a:xfrm>
            <a:off x="25073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Rectangle 1358"/>
          <p:cNvSpPr/>
          <p:nvPr/>
        </p:nvSpPr>
        <p:spPr>
          <a:xfrm>
            <a:off x="25073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Rectangle 1359"/>
          <p:cNvSpPr/>
          <p:nvPr/>
        </p:nvSpPr>
        <p:spPr>
          <a:xfrm>
            <a:off x="2553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Rectangle 1364"/>
          <p:cNvSpPr/>
          <p:nvPr/>
        </p:nvSpPr>
        <p:spPr>
          <a:xfrm>
            <a:off x="2553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Rectangle 1365"/>
          <p:cNvSpPr/>
          <p:nvPr/>
        </p:nvSpPr>
        <p:spPr>
          <a:xfrm>
            <a:off x="2598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Rectangle 1366"/>
          <p:cNvSpPr/>
          <p:nvPr/>
        </p:nvSpPr>
        <p:spPr>
          <a:xfrm>
            <a:off x="2598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Rectangle 1375"/>
          <p:cNvSpPr/>
          <p:nvPr/>
        </p:nvSpPr>
        <p:spPr>
          <a:xfrm>
            <a:off x="2644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Rectangle 1376"/>
          <p:cNvSpPr/>
          <p:nvPr/>
        </p:nvSpPr>
        <p:spPr>
          <a:xfrm>
            <a:off x="26444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Rectangle 1377"/>
          <p:cNvSpPr/>
          <p:nvPr/>
        </p:nvSpPr>
        <p:spPr>
          <a:xfrm>
            <a:off x="26444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Rectangle 1381"/>
          <p:cNvSpPr/>
          <p:nvPr/>
        </p:nvSpPr>
        <p:spPr>
          <a:xfrm>
            <a:off x="2644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Rectangle 1382"/>
          <p:cNvSpPr/>
          <p:nvPr/>
        </p:nvSpPr>
        <p:spPr>
          <a:xfrm>
            <a:off x="26444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Rectangle 1383"/>
          <p:cNvSpPr/>
          <p:nvPr/>
        </p:nvSpPr>
        <p:spPr>
          <a:xfrm>
            <a:off x="26444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Rectangle 1384"/>
          <p:cNvSpPr/>
          <p:nvPr/>
        </p:nvSpPr>
        <p:spPr>
          <a:xfrm>
            <a:off x="2644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ectangle 1385"/>
          <p:cNvSpPr/>
          <p:nvPr/>
        </p:nvSpPr>
        <p:spPr>
          <a:xfrm>
            <a:off x="26902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7" name="Rectangle 1386"/>
          <p:cNvSpPr/>
          <p:nvPr/>
        </p:nvSpPr>
        <p:spPr>
          <a:xfrm>
            <a:off x="26902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Rectangle 1387"/>
          <p:cNvSpPr/>
          <p:nvPr/>
        </p:nvSpPr>
        <p:spPr>
          <a:xfrm>
            <a:off x="2690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Rectangle 1388"/>
          <p:cNvSpPr/>
          <p:nvPr/>
        </p:nvSpPr>
        <p:spPr>
          <a:xfrm>
            <a:off x="26902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Rectangle 1389"/>
          <p:cNvSpPr/>
          <p:nvPr/>
        </p:nvSpPr>
        <p:spPr>
          <a:xfrm>
            <a:off x="26902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Rectangle 1405"/>
          <p:cNvSpPr/>
          <p:nvPr/>
        </p:nvSpPr>
        <p:spPr>
          <a:xfrm>
            <a:off x="28634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Rectangle 1407"/>
          <p:cNvSpPr/>
          <p:nvPr/>
        </p:nvSpPr>
        <p:spPr>
          <a:xfrm>
            <a:off x="28634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Rectangle 1408"/>
          <p:cNvSpPr/>
          <p:nvPr/>
        </p:nvSpPr>
        <p:spPr>
          <a:xfrm>
            <a:off x="28634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Rectangle 1409"/>
          <p:cNvSpPr/>
          <p:nvPr/>
        </p:nvSpPr>
        <p:spPr>
          <a:xfrm>
            <a:off x="28634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Rectangle 1410"/>
          <p:cNvSpPr/>
          <p:nvPr/>
        </p:nvSpPr>
        <p:spPr>
          <a:xfrm>
            <a:off x="28634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Rectangle 1414"/>
          <p:cNvSpPr/>
          <p:nvPr/>
        </p:nvSpPr>
        <p:spPr>
          <a:xfrm>
            <a:off x="290918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Rectangle 1415"/>
          <p:cNvSpPr/>
          <p:nvPr/>
        </p:nvSpPr>
        <p:spPr>
          <a:xfrm>
            <a:off x="29091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Rectangle 1416"/>
          <p:cNvSpPr/>
          <p:nvPr/>
        </p:nvSpPr>
        <p:spPr>
          <a:xfrm>
            <a:off x="29091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Rectangle 1421"/>
          <p:cNvSpPr/>
          <p:nvPr/>
        </p:nvSpPr>
        <p:spPr>
          <a:xfrm>
            <a:off x="29091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Rectangle 1422"/>
          <p:cNvSpPr/>
          <p:nvPr/>
        </p:nvSpPr>
        <p:spPr>
          <a:xfrm>
            <a:off x="29091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Rectangle 1425"/>
          <p:cNvSpPr/>
          <p:nvPr/>
        </p:nvSpPr>
        <p:spPr>
          <a:xfrm>
            <a:off x="29091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Rectangle 1428"/>
          <p:cNvSpPr/>
          <p:nvPr/>
        </p:nvSpPr>
        <p:spPr>
          <a:xfrm>
            <a:off x="29549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Rectangle 1431"/>
          <p:cNvSpPr/>
          <p:nvPr/>
        </p:nvSpPr>
        <p:spPr>
          <a:xfrm>
            <a:off x="295490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Rectangle 1432"/>
          <p:cNvSpPr/>
          <p:nvPr/>
        </p:nvSpPr>
        <p:spPr>
          <a:xfrm>
            <a:off x="29549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Rectangle 1437"/>
          <p:cNvSpPr/>
          <p:nvPr/>
        </p:nvSpPr>
        <p:spPr>
          <a:xfrm>
            <a:off x="30006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Rectangle 1438"/>
          <p:cNvSpPr/>
          <p:nvPr/>
        </p:nvSpPr>
        <p:spPr>
          <a:xfrm>
            <a:off x="30006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Rectangle 1439"/>
          <p:cNvSpPr/>
          <p:nvPr/>
        </p:nvSpPr>
        <p:spPr>
          <a:xfrm>
            <a:off x="30463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Rectangle 1443"/>
          <p:cNvSpPr/>
          <p:nvPr/>
        </p:nvSpPr>
        <p:spPr>
          <a:xfrm>
            <a:off x="30463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Rectangle 1444"/>
          <p:cNvSpPr/>
          <p:nvPr/>
        </p:nvSpPr>
        <p:spPr>
          <a:xfrm>
            <a:off x="30463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Rectangle 1445"/>
          <p:cNvSpPr/>
          <p:nvPr/>
        </p:nvSpPr>
        <p:spPr>
          <a:xfrm>
            <a:off x="309206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Rectangle 1446"/>
          <p:cNvSpPr/>
          <p:nvPr/>
        </p:nvSpPr>
        <p:spPr>
          <a:xfrm>
            <a:off x="30920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Rectangle 1472"/>
          <p:cNvSpPr/>
          <p:nvPr/>
        </p:nvSpPr>
        <p:spPr>
          <a:xfrm>
            <a:off x="30920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Rectangle 1473"/>
          <p:cNvSpPr/>
          <p:nvPr/>
        </p:nvSpPr>
        <p:spPr>
          <a:xfrm>
            <a:off x="30920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Rectangle 1474"/>
          <p:cNvSpPr/>
          <p:nvPr/>
        </p:nvSpPr>
        <p:spPr>
          <a:xfrm>
            <a:off x="30920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Rectangle 1483"/>
          <p:cNvSpPr/>
          <p:nvPr/>
        </p:nvSpPr>
        <p:spPr>
          <a:xfrm>
            <a:off x="30920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Rectangle 1485"/>
          <p:cNvSpPr/>
          <p:nvPr/>
        </p:nvSpPr>
        <p:spPr>
          <a:xfrm>
            <a:off x="31377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Rectangle 1486"/>
          <p:cNvSpPr/>
          <p:nvPr/>
        </p:nvSpPr>
        <p:spPr>
          <a:xfrm>
            <a:off x="31377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Rectangle 1487"/>
          <p:cNvSpPr/>
          <p:nvPr/>
        </p:nvSpPr>
        <p:spPr>
          <a:xfrm>
            <a:off x="31377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/>
        </p:nvSpPr>
        <p:spPr>
          <a:xfrm>
            <a:off x="31377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Rectangle 1489"/>
          <p:cNvSpPr/>
          <p:nvPr/>
        </p:nvSpPr>
        <p:spPr>
          <a:xfrm>
            <a:off x="31377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Rectangle 1498"/>
          <p:cNvSpPr/>
          <p:nvPr/>
        </p:nvSpPr>
        <p:spPr>
          <a:xfrm>
            <a:off x="32292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Rectangle 1499"/>
          <p:cNvSpPr/>
          <p:nvPr/>
        </p:nvSpPr>
        <p:spPr>
          <a:xfrm>
            <a:off x="32292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Rectangle 1500"/>
          <p:cNvSpPr/>
          <p:nvPr/>
        </p:nvSpPr>
        <p:spPr>
          <a:xfrm>
            <a:off x="32292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Rectangle 1501"/>
          <p:cNvSpPr/>
          <p:nvPr/>
        </p:nvSpPr>
        <p:spPr>
          <a:xfrm>
            <a:off x="32292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Rectangle 1502"/>
          <p:cNvSpPr/>
          <p:nvPr/>
        </p:nvSpPr>
        <p:spPr>
          <a:xfrm>
            <a:off x="32292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Rectangle 1503"/>
          <p:cNvSpPr/>
          <p:nvPr/>
        </p:nvSpPr>
        <p:spPr>
          <a:xfrm>
            <a:off x="32292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Rectangle 1504"/>
          <p:cNvSpPr/>
          <p:nvPr/>
        </p:nvSpPr>
        <p:spPr>
          <a:xfrm>
            <a:off x="32292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Rectangle 1505"/>
          <p:cNvSpPr/>
          <p:nvPr/>
        </p:nvSpPr>
        <p:spPr>
          <a:xfrm>
            <a:off x="32749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Rectangle 1506"/>
          <p:cNvSpPr/>
          <p:nvPr/>
        </p:nvSpPr>
        <p:spPr>
          <a:xfrm>
            <a:off x="32749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Rectangle 1507"/>
          <p:cNvSpPr/>
          <p:nvPr/>
        </p:nvSpPr>
        <p:spPr>
          <a:xfrm>
            <a:off x="32749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Rectangle 1508"/>
          <p:cNvSpPr/>
          <p:nvPr/>
        </p:nvSpPr>
        <p:spPr>
          <a:xfrm>
            <a:off x="327494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Rectangle 1509"/>
          <p:cNvSpPr/>
          <p:nvPr/>
        </p:nvSpPr>
        <p:spPr>
          <a:xfrm>
            <a:off x="32749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Rectangle 1510"/>
          <p:cNvSpPr/>
          <p:nvPr/>
        </p:nvSpPr>
        <p:spPr>
          <a:xfrm>
            <a:off x="327494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Rectangle 1511"/>
          <p:cNvSpPr/>
          <p:nvPr/>
        </p:nvSpPr>
        <p:spPr>
          <a:xfrm>
            <a:off x="32749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Rectangle 1512"/>
          <p:cNvSpPr/>
          <p:nvPr/>
        </p:nvSpPr>
        <p:spPr>
          <a:xfrm>
            <a:off x="332066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Rectangle 1513"/>
          <p:cNvSpPr/>
          <p:nvPr/>
        </p:nvSpPr>
        <p:spPr>
          <a:xfrm>
            <a:off x="33206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Rectangle 1514"/>
          <p:cNvSpPr/>
          <p:nvPr/>
        </p:nvSpPr>
        <p:spPr>
          <a:xfrm>
            <a:off x="336638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Rectangle 1515"/>
          <p:cNvSpPr/>
          <p:nvPr/>
        </p:nvSpPr>
        <p:spPr>
          <a:xfrm>
            <a:off x="33663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Rectangle 1516"/>
          <p:cNvSpPr/>
          <p:nvPr/>
        </p:nvSpPr>
        <p:spPr>
          <a:xfrm>
            <a:off x="33663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Rectangle 1517"/>
          <p:cNvSpPr/>
          <p:nvPr/>
        </p:nvSpPr>
        <p:spPr>
          <a:xfrm>
            <a:off x="34121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Rectangle 1518"/>
          <p:cNvSpPr/>
          <p:nvPr/>
        </p:nvSpPr>
        <p:spPr>
          <a:xfrm>
            <a:off x="341210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0" name="Rectangle 1519"/>
          <p:cNvSpPr/>
          <p:nvPr/>
        </p:nvSpPr>
        <p:spPr>
          <a:xfrm>
            <a:off x="34121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Rectangle 1520"/>
          <p:cNvSpPr/>
          <p:nvPr/>
        </p:nvSpPr>
        <p:spPr>
          <a:xfrm>
            <a:off x="341210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Rectangle 1521"/>
          <p:cNvSpPr/>
          <p:nvPr/>
        </p:nvSpPr>
        <p:spPr>
          <a:xfrm>
            <a:off x="34578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Rectangle 1522"/>
          <p:cNvSpPr/>
          <p:nvPr/>
        </p:nvSpPr>
        <p:spPr>
          <a:xfrm>
            <a:off x="34578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Rectangle 1523"/>
          <p:cNvSpPr/>
          <p:nvPr/>
        </p:nvSpPr>
        <p:spPr>
          <a:xfrm>
            <a:off x="34578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Rectangle 1524"/>
          <p:cNvSpPr/>
          <p:nvPr/>
        </p:nvSpPr>
        <p:spPr>
          <a:xfrm>
            <a:off x="34578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Rectangle 1525"/>
          <p:cNvSpPr/>
          <p:nvPr/>
        </p:nvSpPr>
        <p:spPr>
          <a:xfrm>
            <a:off x="34578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Rectangle 1526"/>
          <p:cNvSpPr/>
          <p:nvPr/>
        </p:nvSpPr>
        <p:spPr>
          <a:xfrm>
            <a:off x="34578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Rectangle 1527"/>
          <p:cNvSpPr/>
          <p:nvPr/>
        </p:nvSpPr>
        <p:spPr>
          <a:xfrm>
            <a:off x="35035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Rectangle 1528"/>
          <p:cNvSpPr/>
          <p:nvPr/>
        </p:nvSpPr>
        <p:spPr>
          <a:xfrm>
            <a:off x="35035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Rectangle 1529"/>
          <p:cNvSpPr/>
          <p:nvPr/>
        </p:nvSpPr>
        <p:spPr>
          <a:xfrm>
            <a:off x="35035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Rectangle 1574"/>
          <p:cNvSpPr/>
          <p:nvPr/>
        </p:nvSpPr>
        <p:spPr>
          <a:xfrm>
            <a:off x="39586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6" name="Rectangle 1575"/>
          <p:cNvSpPr/>
          <p:nvPr/>
        </p:nvSpPr>
        <p:spPr>
          <a:xfrm>
            <a:off x="39586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Rectangle 1576"/>
          <p:cNvSpPr/>
          <p:nvPr/>
        </p:nvSpPr>
        <p:spPr>
          <a:xfrm>
            <a:off x="39586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Rectangle 1577"/>
          <p:cNvSpPr/>
          <p:nvPr/>
        </p:nvSpPr>
        <p:spPr>
          <a:xfrm>
            <a:off x="39586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Rectangle 1578"/>
          <p:cNvSpPr/>
          <p:nvPr/>
        </p:nvSpPr>
        <p:spPr>
          <a:xfrm>
            <a:off x="39586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Rectangle 1579"/>
          <p:cNvSpPr/>
          <p:nvPr/>
        </p:nvSpPr>
        <p:spPr>
          <a:xfrm>
            <a:off x="400435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Rectangle 1580"/>
          <p:cNvSpPr/>
          <p:nvPr/>
        </p:nvSpPr>
        <p:spPr>
          <a:xfrm>
            <a:off x="40043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Rectangle 1581"/>
          <p:cNvSpPr/>
          <p:nvPr/>
        </p:nvSpPr>
        <p:spPr>
          <a:xfrm>
            <a:off x="40043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Rectangle 1582"/>
          <p:cNvSpPr/>
          <p:nvPr/>
        </p:nvSpPr>
        <p:spPr>
          <a:xfrm>
            <a:off x="40043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Rectangle 1583"/>
          <p:cNvSpPr/>
          <p:nvPr/>
        </p:nvSpPr>
        <p:spPr>
          <a:xfrm>
            <a:off x="40043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Rectangle 1584"/>
          <p:cNvSpPr/>
          <p:nvPr/>
        </p:nvSpPr>
        <p:spPr>
          <a:xfrm>
            <a:off x="40043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Rectangle 1585"/>
          <p:cNvSpPr/>
          <p:nvPr/>
        </p:nvSpPr>
        <p:spPr>
          <a:xfrm>
            <a:off x="40500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Rectangle 1586"/>
          <p:cNvSpPr/>
          <p:nvPr/>
        </p:nvSpPr>
        <p:spPr>
          <a:xfrm>
            <a:off x="40500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Rectangle 1587"/>
          <p:cNvSpPr/>
          <p:nvPr/>
        </p:nvSpPr>
        <p:spPr>
          <a:xfrm>
            <a:off x="40500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Rectangle 1588"/>
          <p:cNvSpPr/>
          <p:nvPr/>
        </p:nvSpPr>
        <p:spPr>
          <a:xfrm>
            <a:off x="40957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Rectangle 1589"/>
          <p:cNvSpPr/>
          <p:nvPr/>
        </p:nvSpPr>
        <p:spPr>
          <a:xfrm>
            <a:off x="40957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Rectangle 1590"/>
          <p:cNvSpPr/>
          <p:nvPr/>
        </p:nvSpPr>
        <p:spPr>
          <a:xfrm>
            <a:off x="41415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Rectangle 1591"/>
          <p:cNvSpPr/>
          <p:nvPr/>
        </p:nvSpPr>
        <p:spPr>
          <a:xfrm>
            <a:off x="414151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Rectangle 1592"/>
          <p:cNvSpPr/>
          <p:nvPr/>
        </p:nvSpPr>
        <p:spPr>
          <a:xfrm>
            <a:off x="414151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Rectangle 1593"/>
          <p:cNvSpPr/>
          <p:nvPr/>
        </p:nvSpPr>
        <p:spPr>
          <a:xfrm>
            <a:off x="418723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Rectangle 1594"/>
          <p:cNvSpPr/>
          <p:nvPr/>
        </p:nvSpPr>
        <p:spPr>
          <a:xfrm>
            <a:off x="41872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Rectangle 1595"/>
          <p:cNvSpPr/>
          <p:nvPr/>
        </p:nvSpPr>
        <p:spPr>
          <a:xfrm>
            <a:off x="41872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Rectangle 1596"/>
          <p:cNvSpPr/>
          <p:nvPr/>
        </p:nvSpPr>
        <p:spPr>
          <a:xfrm>
            <a:off x="41872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8" name="Rectangle 1597"/>
          <p:cNvSpPr/>
          <p:nvPr/>
        </p:nvSpPr>
        <p:spPr>
          <a:xfrm>
            <a:off x="41872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Rectangle 1598"/>
          <p:cNvSpPr/>
          <p:nvPr/>
        </p:nvSpPr>
        <p:spPr>
          <a:xfrm>
            <a:off x="41872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0" name="Rectangle 1599"/>
          <p:cNvSpPr/>
          <p:nvPr/>
        </p:nvSpPr>
        <p:spPr>
          <a:xfrm>
            <a:off x="42329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Rectangle 1600"/>
          <p:cNvSpPr/>
          <p:nvPr/>
        </p:nvSpPr>
        <p:spPr>
          <a:xfrm>
            <a:off x="42329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2" name="Rectangle 1601"/>
          <p:cNvSpPr/>
          <p:nvPr/>
        </p:nvSpPr>
        <p:spPr>
          <a:xfrm>
            <a:off x="42329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3" name="Rectangle 1602"/>
          <p:cNvSpPr/>
          <p:nvPr/>
        </p:nvSpPr>
        <p:spPr>
          <a:xfrm>
            <a:off x="42329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4" name="Rectangle 1603"/>
          <p:cNvSpPr/>
          <p:nvPr/>
        </p:nvSpPr>
        <p:spPr>
          <a:xfrm>
            <a:off x="42329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Rectangle 1650"/>
          <p:cNvSpPr/>
          <p:nvPr/>
        </p:nvSpPr>
        <p:spPr>
          <a:xfrm>
            <a:off x="46893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Rectangle 1651"/>
          <p:cNvSpPr/>
          <p:nvPr/>
        </p:nvSpPr>
        <p:spPr>
          <a:xfrm>
            <a:off x="468932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3" name="Rectangle 1652"/>
          <p:cNvSpPr/>
          <p:nvPr/>
        </p:nvSpPr>
        <p:spPr>
          <a:xfrm>
            <a:off x="468932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4" name="Rectangle 1653"/>
          <p:cNvSpPr/>
          <p:nvPr/>
        </p:nvSpPr>
        <p:spPr>
          <a:xfrm>
            <a:off x="468932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5" name="Rectangle 1654"/>
          <p:cNvSpPr/>
          <p:nvPr/>
        </p:nvSpPr>
        <p:spPr>
          <a:xfrm>
            <a:off x="468932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6" name="Rectangle 1655"/>
          <p:cNvSpPr/>
          <p:nvPr/>
        </p:nvSpPr>
        <p:spPr>
          <a:xfrm>
            <a:off x="468932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7" name="Rectangle 1656"/>
          <p:cNvSpPr/>
          <p:nvPr/>
        </p:nvSpPr>
        <p:spPr>
          <a:xfrm>
            <a:off x="46893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8" name="Rectangle 1657"/>
          <p:cNvSpPr/>
          <p:nvPr/>
        </p:nvSpPr>
        <p:spPr>
          <a:xfrm>
            <a:off x="47350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Rectangle 1658"/>
          <p:cNvSpPr/>
          <p:nvPr/>
        </p:nvSpPr>
        <p:spPr>
          <a:xfrm>
            <a:off x="47350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Rectangle 1659"/>
          <p:cNvSpPr/>
          <p:nvPr/>
        </p:nvSpPr>
        <p:spPr>
          <a:xfrm>
            <a:off x="473504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Rectangle 1660"/>
          <p:cNvSpPr/>
          <p:nvPr/>
        </p:nvSpPr>
        <p:spPr>
          <a:xfrm>
            <a:off x="473504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2" name="Rectangle 1661"/>
          <p:cNvSpPr/>
          <p:nvPr/>
        </p:nvSpPr>
        <p:spPr>
          <a:xfrm>
            <a:off x="473504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Rectangle 1662"/>
          <p:cNvSpPr/>
          <p:nvPr/>
        </p:nvSpPr>
        <p:spPr>
          <a:xfrm>
            <a:off x="47350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4" name="Rectangle 1663"/>
          <p:cNvSpPr/>
          <p:nvPr/>
        </p:nvSpPr>
        <p:spPr>
          <a:xfrm>
            <a:off x="47350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5" name="Rectangle 1664"/>
          <p:cNvSpPr/>
          <p:nvPr/>
        </p:nvSpPr>
        <p:spPr>
          <a:xfrm>
            <a:off x="47807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6" name="Rectangle 1665"/>
          <p:cNvSpPr/>
          <p:nvPr/>
        </p:nvSpPr>
        <p:spPr>
          <a:xfrm>
            <a:off x="47807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7" name="Rectangle 1666"/>
          <p:cNvSpPr/>
          <p:nvPr/>
        </p:nvSpPr>
        <p:spPr>
          <a:xfrm>
            <a:off x="47807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8" name="Rectangle 1667"/>
          <p:cNvSpPr/>
          <p:nvPr/>
        </p:nvSpPr>
        <p:spPr>
          <a:xfrm>
            <a:off x="48264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9" name="Rectangle 1668"/>
          <p:cNvSpPr/>
          <p:nvPr/>
        </p:nvSpPr>
        <p:spPr>
          <a:xfrm>
            <a:off x="48264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0" name="Rectangle 1669"/>
          <p:cNvSpPr/>
          <p:nvPr/>
        </p:nvSpPr>
        <p:spPr>
          <a:xfrm>
            <a:off x="48264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" name="Rectangle 1670"/>
          <p:cNvSpPr/>
          <p:nvPr/>
        </p:nvSpPr>
        <p:spPr>
          <a:xfrm>
            <a:off x="48722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2" name="Rectangle 1671"/>
          <p:cNvSpPr/>
          <p:nvPr/>
        </p:nvSpPr>
        <p:spPr>
          <a:xfrm>
            <a:off x="487220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3" name="Rectangle 1672"/>
          <p:cNvSpPr/>
          <p:nvPr/>
        </p:nvSpPr>
        <p:spPr>
          <a:xfrm>
            <a:off x="48722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4" name="Rectangle 1673"/>
          <p:cNvSpPr/>
          <p:nvPr/>
        </p:nvSpPr>
        <p:spPr>
          <a:xfrm>
            <a:off x="49179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5" name="Rectangle 1674"/>
          <p:cNvSpPr/>
          <p:nvPr/>
        </p:nvSpPr>
        <p:spPr>
          <a:xfrm>
            <a:off x="49179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4" name="Rectangle 1683"/>
          <p:cNvSpPr/>
          <p:nvPr/>
        </p:nvSpPr>
        <p:spPr>
          <a:xfrm>
            <a:off x="51274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5" name="Rectangle 1684"/>
          <p:cNvSpPr/>
          <p:nvPr/>
        </p:nvSpPr>
        <p:spPr>
          <a:xfrm>
            <a:off x="51274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6" name="Rectangle 1685"/>
          <p:cNvSpPr/>
          <p:nvPr/>
        </p:nvSpPr>
        <p:spPr>
          <a:xfrm>
            <a:off x="51274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7" name="Rectangle 1686"/>
          <p:cNvSpPr/>
          <p:nvPr/>
        </p:nvSpPr>
        <p:spPr>
          <a:xfrm>
            <a:off x="51274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8" name="Rectangle 1687"/>
          <p:cNvSpPr/>
          <p:nvPr/>
        </p:nvSpPr>
        <p:spPr>
          <a:xfrm>
            <a:off x="51274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" name="Rectangle 1688"/>
          <p:cNvSpPr/>
          <p:nvPr/>
        </p:nvSpPr>
        <p:spPr>
          <a:xfrm>
            <a:off x="517317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0" name="Rectangle 1689"/>
          <p:cNvSpPr/>
          <p:nvPr/>
        </p:nvSpPr>
        <p:spPr>
          <a:xfrm>
            <a:off x="51731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1" name="Rectangle 1690"/>
          <p:cNvSpPr/>
          <p:nvPr/>
        </p:nvSpPr>
        <p:spPr>
          <a:xfrm>
            <a:off x="51731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2" name="Rectangle 1691"/>
          <p:cNvSpPr/>
          <p:nvPr/>
        </p:nvSpPr>
        <p:spPr>
          <a:xfrm>
            <a:off x="51731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3" name="Rectangle 1692"/>
          <p:cNvSpPr/>
          <p:nvPr/>
        </p:nvSpPr>
        <p:spPr>
          <a:xfrm>
            <a:off x="51731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4" name="Rectangle 1693"/>
          <p:cNvSpPr/>
          <p:nvPr/>
        </p:nvSpPr>
        <p:spPr>
          <a:xfrm>
            <a:off x="51731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5" name="Rectangle 1694"/>
          <p:cNvSpPr/>
          <p:nvPr/>
        </p:nvSpPr>
        <p:spPr>
          <a:xfrm>
            <a:off x="521889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6" name="Rectangle 1695"/>
          <p:cNvSpPr/>
          <p:nvPr/>
        </p:nvSpPr>
        <p:spPr>
          <a:xfrm>
            <a:off x="521889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7" name="Rectangle 1696"/>
          <p:cNvSpPr/>
          <p:nvPr/>
        </p:nvSpPr>
        <p:spPr>
          <a:xfrm>
            <a:off x="521889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8" name="Rectangle 1697"/>
          <p:cNvSpPr/>
          <p:nvPr/>
        </p:nvSpPr>
        <p:spPr>
          <a:xfrm>
            <a:off x="526461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" name="Rectangle 1698"/>
          <p:cNvSpPr/>
          <p:nvPr/>
        </p:nvSpPr>
        <p:spPr>
          <a:xfrm>
            <a:off x="526461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0" name="Rectangle 1699"/>
          <p:cNvSpPr/>
          <p:nvPr/>
        </p:nvSpPr>
        <p:spPr>
          <a:xfrm>
            <a:off x="531033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1" name="Rectangle 1700"/>
          <p:cNvSpPr/>
          <p:nvPr/>
        </p:nvSpPr>
        <p:spPr>
          <a:xfrm>
            <a:off x="531033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2" name="Rectangle 1701"/>
          <p:cNvSpPr/>
          <p:nvPr/>
        </p:nvSpPr>
        <p:spPr>
          <a:xfrm>
            <a:off x="531033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3" name="Rectangle 1702"/>
          <p:cNvSpPr/>
          <p:nvPr/>
        </p:nvSpPr>
        <p:spPr>
          <a:xfrm>
            <a:off x="535605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4" name="Rectangle 1703"/>
          <p:cNvSpPr/>
          <p:nvPr/>
        </p:nvSpPr>
        <p:spPr>
          <a:xfrm>
            <a:off x="53560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5" name="Rectangle 1704"/>
          <p:cNvSpPr/>
          <p:nvPr/>
        </p:nvSpPr>
        <p:spPr>
          <a:xfrm>
            <a:off x="53560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6" name="Rectangle 1705"/>
          <p:cNvSpPr/>
          <p:nvPr/>
        </p:nvSpPr>
        <p:spPr>
          <a:xfrm>
            <a:off x="53560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7" name="Rectangle 1706"/>
          <p:cNvSpPr/>
          <p:nvPr/>
        </p:nvSpPr>
        <p:spPr>
          <a:xfrm>
            <a:off x="53560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8" name="Rectangle 1707"/>
          <p:cNvSpPr/>
          <p:nvPr/>
        </p:nvSpPr>
        <p:spPr>
          <a:xfrm>
            <a:off x="53560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9" name="Rectangle 1708"/>
          <p:cNvSpPr/>
          <p:nvPr/>
        </p:nvSpPr>
        <p:spPr>
          <a:xfrm>
            <a:off x="54017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0" name="Rectangle 1709"/>
          <p:cNvSpPr/>
          <p:nvPr/>
        </p:nvSpPr>
        <p:spPr>
          <a:xfrm>
            <a:off x="54017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1" name="Rectangle 1710"/>
          <p:cNvSpPr/>
          <p:nvPr/>
        </p:nvSpPr>
        <p:spPr>
          <a:xfrm>
            <a:off x="54017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2" name="Rectangle 1711"/>
          <p:cNvSpPr/>
          <p:nvPr/>
        </p:nvSpPr>
        <p:spPr>
          <a:xfrm>
            <a:off x="54017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3" name="Rectangle 1712"/>
          <p:cNvSpPr/>
          <p:nvPr/>
        </p:nvSpPr>
        <p:spPr>
          <a:xfrm>
            <a:off x="54017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2" name="Rectangle 1721"/>
          <p:cNvSpPr/>
          <p:nvPr/>
        </p:nvSpPr>
        <p:spPr>
          <a:xfrm>
            <a:off x="5493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3" name="Rectangle 1722"/>
          <p:cNvSpPr/>
          <p:nvPr/>
        </p:nvSpPr>
        <p:spPr>
          <a:xfrm>
            <a:off x="5493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4" name="Rectangle 1723"/>
          <p:cNvSpPr/>
          <p:nvPr/>
        </p:nvSpPr>
        <p:spPr>
          <a:xfrm>
            <a:off x="5493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5" name="Rectangle 1724"/>
          <p:cNvSpPr/>
          <p:nvPr/>
        </p:nvSpPr>
        <p:spPr>
          <a:xfrm>
            <a:off x="5493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6" name="Rectangle 1725"/>
          <p:cNvSpPr/>
          <p:nvPr/>
        </p:nvSpPr>
        <p:spPr>
          <a:xfrm>
            <a:off x="5493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7" name="Rectangle 1726"/>
          <p:cNvSpPr/>
          <p:nvPr/>
        </p:nvSpPr>
        <p:spPr>
          <a:xfrm>
            <a:off x="5493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8" name="Rectangle 1727"/>
          <p:cNvSpPr/>
          <p:nvPr/>
        </p:nvSpPr>
        <p:spPr>
          <a:xfrm>
            <a:off x="5493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9" name="Rectangle 1728"/>
          <p:cNvSpPr/>
          <p:nvPr/>
        </p:nvSpPr>
        <p:spPr>
          <a:xfrm>
            <a:off x="55393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0" name="Rectangle 1729"/>
          <p:cNvSpPr/>
          <p:nvPr/>
        </p:nvSpPr>
        <p:spPr>
          <a:xfrm>
            <a:off x="5539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1" name="Rectangle 1730"/>
          <p:cNvSpPr/>
          <p:nvPr/>
        </p:nvSpPr>
        <p:spPr>
          <a:xfrm>
            <a:off x="5539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2" name="Rectangle 1731"/>
          <p:cNvSpPr/>
          <p:nvPr/>
        </p:nvSpPr>
        <p:spPr>
          <a:xfrm>
            <a:off x="5539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3" name="Rectangle 1732"/>
          <p:cNvSpPr/>
          <p:nvPr/>
        </p:nvSpPr>
        <p:spPr>
          <a:xfrm>
            <a:off x="5539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4" name="Rectangle 1733"/>
          <p:cNvSpPr/>
          <p:nvPr/>
        </p:nvSpPr>
        <p:spPr>
          <a:xfrm>
            <a:off x="5539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5" name="Rectangle 1734"/>
          <p:cNvSpPr/>
          <p:nvPr/>
        </p:nvSpPr>
        <p:spPr>
          <a:xfrm>
            <a:off x="5539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Rectangle 1735"/>
          <p:cNvSpPr/>
          <p:nvPr/>
        </p:nvSpPr>
        <p:spPr>
          <a:xfrm>
            <a:off x="55851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Rectangle 1736"/>
          <p:cNvSpPr/>
          <p:nvPr/>
        </p:nvSpPr>
        <p:spPr>
          <a:xfrm>
            <a:off x="5585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Rectangle 1737"/>
          <p:cNvSpPr/>
          <p:nvPr/>
        </p:nvSpPr>
        <p:spPr>
          <a:xfrm>
            <a:off x="5585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9" name="Rectangle 1738"/>
          <p:cNvSpPr/>
          <p:nvPr/>
        </p:nvSpPr>
        <p:spPr>
          <a:xfrm>
            <a:off x="56308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" name="Rectangle 1739"/>
          <p:cNvSpPr/>
          <p:nvPr/>
        </p:nvSpPr>
        <p:spPr>
          <a:xfrm>
            <a:off x="5630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Rectangle 1740"/>
          <p:cNvSpPr/>
          <p:nvPr/>
        </p:nvSpPr>
        <p:spPr>
          <a:xfrm>
            <a:off x="5630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Rectangle 1741"/>
          <p:cNvSpPr/>
          <p:nvPr/>
        </p:nvSpPr>
        <p:spPr>
          <a:xfrm>
            <a:off x="5676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Rectangle 1742"/>
          <p:cNvSpPr/>
          <p:nvPr/>
        </p:nvSpPr>
        <p:spPr>
          <a:xfrm>
            <a:off x="5676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Rectangle 1743"/>
          <p:cNvSpPr/>
          <p:nvPr/>
        </p:nvSpPr>
        <p:spPr>
          <a:xfrm>
            <a:off x="5676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Rectangle 1744"/>
          <p:cNvSpPr/>
          <p:nvPr/>
        </p:nvSpPr>
        <p:spPr>
          <a:xfrm>
            <a:off x="5722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6" name="Rectangle 1745"/>
          <p:cNvSpPr/>
          <p:nvPr/>
        </p:nvSpPr>
        <p:spPr>
          <a:xfrm>
            <a:off x="5722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7" name="Rectangle 1746"/>
          <p:cNvSpPr/>
          <p:nvPr/>
        </p:nvSpPr>
        <p:spPr>
          <a:xfrm>
            <a:off x="5722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8" name="Rectangle 1747"/>
          <p:cNvSpPr/>
          <p:nvPr/>
        </p:nvSpPr>
        <p:spPr>
          <a:xfrm>
            <a:off x="5722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9" name="Rectangle 1748"/>
          <p:cNvSpPr/>
          <p:nvPr/>
        </p:nvSpPr>
        <p:spPr>
          <a:xfrm>
            <a:off x="5722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0" name="Rectangle 1749"/>
          <p:cNvSpPr/>
          <p:nvPr/>
        </p:nvSpPr>
        <p:spPr>
          <a:xfrm>
            <a:off x="5722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1" name="Rectangle 1750"/>
          <p:cNvSpPr/>
          <p:nvPr/>
        </p:nvSpPr>
        <p:spPr>
          <a:xfrm>
            <a:off x="5722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" name="Rectangle 1751"/>
          <p:cNvSpPr/>
          <p:nvPr/>
        </p:nvSpPr>
        <p:spPr>
          <a:xfrm>
            <a:off x="5767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3" name="Rectangle 1752"/>
          <p:cNvSpPr/>
          <p:nvPr/>
        </p:nvSpPr>
        <p:spPr>
          <a:xfrm>
            <a:off x="5767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4" name="Rectangle 1753"/>
          <p:cNvSpPr/>
          <p:nvPr/>
        </p:nvSpPr>
        <p:spPr>
          <a:xfrm>
            <a:off x="5767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Rectangle 1754"/>
          <p:cNvSpPr/>
          <p:nvPr/>
        </p:nvSpPr>
        <p:spPr>
          <a:xfrm>
            <a:off x="5767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Rectangle 1755"/>
          <p:cNvSpPr/>
          <p:nvPr/>
        </p:nvSpPr>
        <p:spPr>
          <a:xfrm>
            <a:off x="5767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7" name="Rectangle 1756"/>
          <p:cNvSpPr/>
          <p:nvPr/>
        </p:nvSpPr>
        <p:spPr>
          <a:xfrm>
            <a:off x="5767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8" name="Rectangle 1757"/>
          <p:cNvSpPr/>
          <p:nvPr/>
        </p:nvSpPr>
        <p:spPr>
          <a:xfrm>
            <a:off x="5767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7" name="Rectangle 1766"/>
          <p:cNvSpPr/>
          <p:nvPr/>
        </p:nvSpPr>
        <p:spPr>
          <a:xfrm>
            <a:off x="5859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8" name="Rectangle 1767"/>
          <p:cNvSpPr/>
          <p:nvPr/>
        </p:nvSpPr>
        <p:spPr>
          <a:xfrm>
            <a:off x="58594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9" name="Rectangle 1768"/>
          <p:cNvSpPr/>
          <p:nvPr/>
        </p:nvSpPr>
        <p:spPr>
          <a:xfrm>
            <a:off x="5905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Rectangle 1769"/>
          <p:cNvSpPr/>
          <p:nvPr/>
        </p:nvSpPr>
        <p:spPr>
          <a:xfrm>
            <a:off x="59051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Rectangle 1770"/>
          <p:cNvSpPr/>
          <p:nvPr/>
        </p:nvSpPr>
        <p:spPr>
          <a:xfrm>
            <a:off x="59051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2" name="Rectangle 1771"/>
          <p:cNvSpPr/>
          <p:nvPr/>
        </p:nvSpPr>
        <p:spPr>
          <a:xfrm>
            <a:off x="59051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3" name="Rectangle 1772"/>
          <p:cNvSpPr/>
          <p:nvPr/>
        </p:nvSpPr>
        <p:spPr>
          <a:xfrm>
            <a:off x="59051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Rectangle 1773"/>
          <p:cNvSpPr/>
          <p:nvPr/>
        </p:nvSpPr>
        <p:spPr>
          <a:xfrm>
            <a:off x="59051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Rectangle 1774"/>
          <p:cNvSpPr/>
          <p:nvPr/>
        </p:nvSpPr>
        <p:spPr>
          <a:xfrm>
            <a:off x="59051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Rectangle 1775"/>
          <p:cNvSpPr/>
          <p:nvPr/>
        </p:nvSpPr>
        <p:spPr>
          <a:xfrm>
            <a:off x="59508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Rectangle 1776"/>
          <p:cNvSpPr/>
          <p:nvPr/>
        </p:nvSpPr>
        <p:spPr>
          <a:xfrm>
            <a:off x="59508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Rectangle 1777"/>
          <p:cNvSpPr/>
          <p:nvPr/>
        </p:nvSpPr>
        <p:spPr>
          <a:xfrm>
            <a:off x="59508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Rectangle 1778"/>
          <p:cNvSpPr/>
          <p:nvPr/>
        </p:nvSpPr>
        <p:spPr>
          <a:xfrm>
            <a:off x="59508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Rectangle 1779"/>
          <p:cNvSpPr/>
          <p:nvPr/>
        </p:nvSpPr>
        <p:spPr>
          <a:xfrm>
            <a:off x="59508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Rectangle 1780"/>
          <p:cNvSpPr/>
          <p:nvPr/>
        </p:nvSpPr>
        <p:spPr>
          <a:xfrm>
            <a:off x="59508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Rectangle 1781"/>
          <p:cNvSpPr/>
          <p:nvPr/>
        </p:nvSpPr>
        <p:spPr>
          <a:xfrm>
            <a:off x="59508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3" name="Rectangle 1782"/>
          <p:cNvSpPr/>
          <p:nvPr/>
        </p:nvSpPr>
        <p:spPr>
          <a:xfrm>
            <a:off x="5996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Rectangle 1783"/>
          <p:cNvSpPr/>
          <p:nvPr/>
        </p:nvSpPr>
        <p:spPr>
          <a:xfrm>
            <a:off x="5996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Rectangle 1792"/>
          <p:cNvSpPr/>
          <p:nvPr/>
        </p:nvSpPr>
        <p:spPr>
          <a:xfrm>
            <a:off x="6088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Rectangle 1793"/>
          <p:cNvSpPr/>
          <p:nvPr/>
        </p:nvSpPr>
        <p:spPr>
          <a:xfrm>
            <a:off x="6088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Rectangle 1794"/>
          <p:cNvSpPr/>
          <p:nvPr/>
        </p:nvSpPr>
        <p:spPr>
          <a:xfrm>
            <a:off x="6088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Rectangle 1795"/>
          <p:cNvSpPr/>
          <p:nvPr/>
        </p:nvSpPr>
        <p:spPr>
          <a:xfrm>
            <a:off x="6088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Rectangle 1796"/>
          <p:cNvSpPr/>
          <p:nvPr/>
        </p:nvSpPr>
        <p:spPr>
          <a:xfrm>
            <a:off x="6088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Rectangle 1797"/>
          <p:cNvSpPr/>
          <p:nvPr/>
        </p:nvSpPr>
        <p:spPr>
          <a:xfrm>
            <a:off x="6088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Rectangle 1798"/>
          <p:cNvSpPr/>
          <p:nvPr/>
        </p:nvSpPr>
        <p:spPr>
          <a:xfrm>
            <a:off x="6088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Rectangle 1799"/>
          <p:cNvSpPr/>
          <p:nvPr/>
        </p:nvSpPr>
        <p:spPr>
          <a:xfrm>
            <a:off x="6133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Rectangle 1800"/>
          <p:cNvSpPr/>
          <p:nvPr/>
        </p:nvSpPr>
        <p:spPr>
          <a:xfrm>
            <a:off x="61337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Rectangle 1801"/>
          <p:cNvSpPr/>
          <p:nvPr/>
        </p:nvSpPr>
        <p:spPr>
          <a:xfrm>
            <a:off x="61337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3" name="Rectangle 1802"/>
          <p:cNvSpPr/>
          <p:nvPr/>
        </p:nvSpPr>
        <p:spPr>
          <a:xfrm>
            <a:off x="61337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4" name="Rectangle 1803"/>
          <p:cNvSpPr/>
          <p:nvPr/>
        </p:nvSpPr>
        <p:spPr>
          <a:xfrm>
            <a:off x="61337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5" name="Rectangle 1804"/>
          <p:cNvSpPr/>
          <p:nvPr/>
        </p:nvSpPr>
        <p:spPr>
          <a:xfrm>
            <a:off x="61337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" name="Rectangle 1805"/>
          <p:cNvSpPr/>
          <p:nvPr/>
        </p:nvSpPr>
        <p:spPr>
          <a:xfrm>
            <a:off x="6133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" name="Rectangle 1806"/>
          <p:cNvSpPr/>
          <p:nvPr/>
        </p:nvSpPr>
        <p:spPr>
          <a:xfrm>
            <a:off x="61794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" name="Rectangle 1807"/>
          <p:cNvSpPr/>
          <p:nvPr/>
        </p:nvSpPr>
        <p:spPr>
          <a:xfrm>
            <a:off x="61794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" name="Rectangle 1808"/>
          <p:cNvSpPr/>
          <p:nvPr/>
        </p:nvSpPr>
        <p:spPr>
          <a:xfrm>
            <a:off x="61794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" name="Rectangle 1809"/>
          <p:cNvSpPr/>
          <p:nvPr/>
        </p:nvSpPr>
        <p:spPr>
          <a:xfrm>
            <a:off x="6225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" name="Rectangle 1810"/>
          <p:cNvSpPr/>
          <p:nvPr/>
        </p:nvSpPr>
        <p:spPr>
          <a:xfrm>
            <a:off x="6225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2" name="Rectangle 1811"/>
          <p:cNvSpPr/>
          <p:nvPr/>
        </p:nvSpPr>
        <p:spPr>
          <a:xfrm>
            <a:off x="6225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" name="Rectangle 1812"/>
          <p:cNvSpPr/>
          <p:nvPr/>
        </p:nvSpPr>
        <p:spPr>
          <a:xfrm>
            <a:off x="6270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" name="Rectangle 1813"/>
          <p:cNvSpPr/>
          <p:nvPr/>
        </p:nvSpPr>
        <p:spPr>
          <a:xfrm>
            <a:off x="6270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5" name="Rectangle 1814"/>
          <p:cNvSpPr/>
          <p:nvPr/>
        </p:nvSpPr>
        <p:spPr>
          <a:xfrm>
            <a:off x="6270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6" name="Rectangle 1815"/>
          <p:cNvSpPr/>
          <p:nvPr/>
        </p:nvSpPr>
        <p:spPr>
          <a:xfrm>
            <a:off x="6316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7" name="Rectangle 1816"/>
          <p:cNvSpPr/>
          <p:nvPr/>
        </p:nvSpPr>
        <p:spPr>
          <a:xfrm>
            <a:off x="63166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8" name="Rectangle 1817"/>
          <p:cNvSpPr/>
          <p:nvPr/>
        </p:nvSpPr>
        <p:spPr>
          <a:xfrm>
            <a:off x="63166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9" name="Rectangle 1818"/>
          <p:cNvSpPr/>
          <p:nvPr/>
        </p:nvSpPr>
        <p:spPr>
          <a:xfrm>
            <a:off x="63166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0" name="Rectangle 1819"/>
          <p:cNvSpPr/>
          <p:nvPr/>
        </p:nvSpPr>
        <p:spPr>
          <a:xfrm>
            <a:off x="63166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1" name="Rectangle 1820"/>
          <p:cNvSpPr/>
          <p:nvPr/>
        </p:nvSpPr>
        <p:spPr>
          <a:xfrm>
            <a:off x="63166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2" name="Rectangle 1821"/>
          <p:cNvSpPr/>
          <p:nvPr/>
        </p:nvSpPr>
        <p:spPr>
          <a:xfrm>
            <a:off x="6316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3" name="Rectangle 1822"/>
          <p:cNvSpPr/>
          <p:nvPr/>
        </p:nvSpPr>
        <p:spPr>
          <a:xfrm>
            <a:off x="6362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4" name="Rectangle 1823"/>
          <p:cNvSpPr/>
          <p:nvPr/>
        </p:nvSpPr>
        <p:spPr>
          <a:xfrm>
            <a:off x="63623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5" name="Rectangle 1824"/>
          <p:cNvSpPr/>
          <p:nvPr/>
        </p:nvSpPr>
        <p:spPr>
          <a:xfrm>
            <a:off x="63623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6" name="Rectangle 1825"/>
          <p:cNvSpPr/>
          <p:nvPr/>
        </p:nvSpPr>
        <p:spPr>
          <a:xfrm>
            <a:off x="63623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7" name="Rectangle 1826"/>
          <p:cNvSpPr/>
          <p:nvPr/>
        </p:nvSpPr>
        <p:spPr>
          <a:xfrm>
            <a:off x="63623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8" name="Rectangle 1827"/>
          <p:cNvSpPr/>
          <p:nvPr/>
        </p:nvSpPr>
        <p:spPr>
          <a:xfrm>
            <a:off x="63623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9" name="Rectangle 1828"/>
          <p:cNvSpPr/>
          <p:nvPr/>
        </p:nvSpPr>
        <p:spPr>
          <a:xfrm>
            <a:off x="6362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8" name="Rectangle 1837"/>
          <p:cNvSpPr/>
          <p:nvPr/>
        </p:nvSpPr>
        <p:spPr>
          <a:xfrm>
            <a:off x="6453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9" name="Rectangle 1838"/>
          <p:cNvSpPr/>
          <p:nvPr/>
        </p:nvSpPr>
        <p:spPr>
          <a:xfrm>
            <a:off x="6453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0" name="Rectangle 1839"/>
          <p:cNvSpPr/>
          <p:nvPr/>
        </p:nvSpPr>
        <p:spPr>
          <a:xfrm>
            <a:off x="6453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1" name="Rectangle 1840"/>
          <p:cNvSpPr/>
          <p:nvPr/>
        </p:nvSpPr>
        <p:spPr>
          <a:xfrm>
            <a:off x="6453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2" name="Rectangle 1841"/>
          <p:cNvSpPr/>
          <p:nvPr/>
        </p:nvSpPr>
        <p:spPr>
          <a:xfrm>
            <a:off x="6453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" name="Rectangle 1842"/>
          <p:cNvSpPr/>
          <p:nvPr/>
        </p:nvSpPr>
        <p:spPr>
          <a:xfrm>
            <a:off x="6499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" name="Rectangle 1843"/>
          <p:cNvSpPr/>
          <p:nvPr/>
        </p:nvSpPr>
        <p:spPr>
          <a:xfrm>
            <a:off x="6499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" name="Rectangle 1844"/>
          <p:cNvSpPr/>
          <p:nvPr/>
        </p:nvSpPr>
        <p:spPr>
          <a:xfrm>
            <a:off x="6499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" name="Rectangle 1845"/>
          <p:cNvSpPr/>
          <p:nvPr/>
        </p:nvSpPr>
        <p:spPr>
          <a:xfrm>
            <a:off x="6499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Rectangle 1846"/>
          <p:cNvSpPr/>
          <p:nvPr/>
        </p:nvSpPr>
        <p:spPr>
          <a:xfrm>
            <a:off x="6499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" name="Rectangle 1847"/>
          <p:cNvSpPr/>
          <p:nvPr/>
        </p:nvSpPr>
        <p:spPr>
          <a:xfrm>
            <a:off x="64995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9" name="Rectangle 1848"/>
          <p:cNvSpPr/>
          <p:nvPr/>
        </p:nvSpPr>
        <p:spPr>
          <a:xfrm>
            <a:off x="65452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0" name="Rectangle 1849"/>
          <p:cNvSpPr/>
          <p:nvPr/>
        </p:nvSpPr>
        <p:spPr>
          <a:xfrm>
            <a:off x="65452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1" name="Rectangle 1850"/>
          <p:cNvSpPr/>
          <p:nvPr/>
        </p:nvSpPr>
        <p:spPr>
          <a:xfrm>
            <a:off x="65452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2" name="Rectangle 1851"/>
          <p:cNvSpPr/>
          <p:nvPr/>
        </p:nvSpPr>
        <p:spPr>
          <a:xfrm>
            <a:off x="6590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3" name="Rectangle 1852"/>
          <p:cNvSpPr/>
          <p:nvPr/>
        </p:nvSpPr>
        <p:spPr>
          <a:xfrm>
            <a:off x="6590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4" name="Rectangle 1853"/>
          <p:cNvSpPr/>
          <p:nvPr/>
        </p:nvSpPr>
        <p:spPr>
          <a:xfrm>
            <a:off x="6636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5" name="Rectangle 1854"/>
          <p:cNvSpPr/>
          <p:nvPr/>
        </p:nvSpPr>
        <p:spPr>
          <a:xfrm>
            <a:off x="6636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6" name="Rectangle 1855"/>
          <p:cNvSpPr/>
          <p:nvPr/>
        </p:nvSpPr>
        <p:spPr>
          <a:xfrm>
            <a:off x="6636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7" name="Rectangle 1856"/>
          <p:cNvSpPr/>
          <p:nvPr/>
        </p:nvSpPr>
        <p:spPr>
          <a:xfrm>
            <a:off x="6682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8" name="Rectangle 1857"/>
          <p:cNvSpPr/>
          <p:nvPr/>
        </p:nvSpPr>
        <p:spPr>
          <a:xfrm>
            <a:off x="6682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9" name="Rectangle 1858"/>
          <p:cNvSpPr/>
          <p:nvPr/>
        </p:nvSpPr>
        <p:spPr>
          <a:xfrm>
            <a:off x="6682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0" name="Rectangle 1859"/>
          <p:cNvSpPr/>
          <p:nvPr/>
        </p:nvSpPr>
        <p:spPr>
          <a:xfrm>
            <a:off x="6682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1" name="Rectangle 1860"/>
          <p:cNvSpPr/>
          <p:nvPr/>
        </p:nvSpPr>
        <p:spPr>
          <a:xfrm>
            <a:off x="6682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2" name="Rectangle 1861"/>
          <p:cNvSpPr/>
          <p:nvPr/>
        </p:nvSpPr>
        <p:spPr>
          <a:xfrm>
            <a:off x="6682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3" name="Rectangle 1862"/>
          <p:cNvSpPr/>
          <p:nvPr/>
        </p:nvSpPr>
        <p:spPr>
          <a:xfrm>
            <a:off x="6728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4" name="Rectangle 1863"/>
          <p:cNvSpPr/>
          <p:nvPr/>
        </p:nvSpPr>
        <p:spPr>
          <a:xfrm>
            <a:off x="6728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5" name="Rectangle 1864"/>
          <p:cNvSpPr/>
          <p:nvPr/>
        </p:nvSpPr>
        <p:spPr>
          <a:xfrm>
            <a:off x="6728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6" name="Rectangle 1865"/>
          <p:cNvSpPr/>
          <p:nvPr/>
        </p:nvSpPr>
        <p:spPr>
          <a:xfrm>
            <a:off x="67281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7" name="Rectangle 1866"/>
          <p:cNvSpPr/>
          <p:nvPr/>
        </p:nvSpPr>
        <p:spPr>
          <a:xfrm>
            <a:off x="67281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6" name="Rectangle 1875"/>
          <p:cNvSpPr/>
          <p:nvPr/>
        </p:nvSpPr>
        <p:spPr>
          <a:xfrm>
            <a:off x="6819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7" name="Rectangle 1876"/>
          <p:cNvSpPr/>
          <p:nvPr/>
        </p:nvSpPr>
        <p:spPr>
          <a:xfrm>
            <a:off x="6865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8" name="Rectangle 1877"/>
          <p:cNvSpPr/>
          <p:nvPr/>
        </p:nvSpPr>
        <p:spPr>
          <a:xfrm>
            <a:off x="6910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9" name="Rectangle 1878"/>
          <p:cNvSpPr/>
          <p:nvPr/>
        </p:nvSpPr>
        <p:spPr>
          <a:xfrm>
            <a:off x="6910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0" name="Rectangle 1879"/>
          <p:cNvSpPr/>
          <p:nvPr/>
        </p:nvSpPr>
        <p:spPr>
          <a:xfrm>
            <a:off x="6910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1" name="Rectangle 1880"/>
          <p:cNvSpPr/>
          <p:nvPr/>
        </p:nvSpPr>
        <p:spPr>
          <a:xfrm>
            <a:off x="6910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2" name="Rectangle 1881"/>
          <p:cNvSpPr/>
          <p:nvPr/>
        </p:nvSpPr>
        <p:spPr>
          <a:xfrm>
            <a:off x="6910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3" name="Rectangle 1882"/>
          <p:cNvSpPr/>
          <p:nvPr/>
        </p:nvSpPr>
        <p:spPr>
          <a:xfrm>
            <a:off x="6910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4" name="Rectangle 1883"/>
          <p:cNvSpPr/>
          <p:nvPr/>
        </p:nvSpPr>
        <p:spPr>
          <a:xfrm>
            <a:off x="6910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5" name="Rectangle 1884"/>
          <p:cNvSpPr/>
          <p:nvPr/>
        </p:nvSpPr>
        <p:spPr>
          <a:xfrm>
            <a:off x="69567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6" name="Rectangle 1885"/>
          <p:cNvSpPr/>
          <p:nvPr/>
        </p:nvSpPr>
        <p:spPr>
          <a:xfrm>
            <a:off x="69567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7" name="Rectangle 1886"/>
          <p:cNvSpPr/>
          <p:nvPr/>
        </p:nvSpPr>
        <p:spPr>
          <a:xfrm>
            <a:off x="69567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8" name="Rectangle 1887"/>
          <p:cNvSpPr/>
          <p:nvPr/>
        </p:nvSpPr>
        <p:spPr>
          <a:xfrm>
            <a:off x="69567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9" name="Rectangle 1888"/>
          <p:cNvSpPr/>
          <p:nvPr/>
        </p:nvSpPr>
        <p:spPr>
          <a:xfrm>
            <a:off x="69567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0" name="Rectangle 1889"/>
          <p:cNvSpPr/>
          <p:nvPr/>
        </p:nvSpPr>
        <p:spPr>
          <a:xfrm>
            <a:off x="69567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1" name="Rectangle 1890"/>
          <p:cNvSpPr/>
          <p:nvPr/>
        </p:nvSpPr>
        <p:spPr>
          <a:xfrm>
            <a:off x="69567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2" name="Rectangle 1891"/>
          <p:cNvSpPr/>
          <p:nvPr/>
        </p:nvSpPr>
        <p:spPr>
          <a:xfrm>
            <a:off x="7002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3" name="Rectangle 1892"/>
          <p:cNvSpPr/>
          <p:nvPr/>
        </p:nvSpPr>
        <p:spPr>
          <a:xfrm>
            <a:off x="7048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2" name="Rectangle 1901"/>
          <p:cNvSpPr/>
          <p:nvPr/>
        </p:nvSpPr>
        <p:spPr>
          <a:xfrm>
            <a:off x="7139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3" name="Rectangle 1902"/>
          <p:cNvSpPr/>
          <p:nvPr/>
        </p:nvSpPr>
        <p:spPr>
          <a:xfrm>
            <a:off x="7139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4" name="Rectangle 1903"/>
          <p:cNvSpPr/>
          <p:nvPr/>
        </p:nvSpPr>
        <p:spPr>
          <a:xfrm>
            <a:off x="71853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5" name="Rectangle 1904"/>
          <p:cNvSpPr/>
          <p:nvPr/>
        </p:nvSpPr>
        <p:spPr>
          <a:xfrm>
            <a:off x="71853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6" name="Rectangle 1905"/>
          <p:cNvSpPr/>
          <p:nvPr/>
        </p:nvSpPr>
        <p:spPr>
          <a:xfrm>
            <a:off x="71853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7" name="Rectangle 1906"/>
          <p:cNvSpPr/>
          <p:nvPr/>
        </p:nvSpPr>
        <p:spPr>
          <a:xfrm>
            <a:off x="71853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8" name="Rectangle 1907"/>
          <p:cNvSpPr/>
          <p:nvPr/>
        </p:nvSpPr>
        <p:spPr>
          <a:xfrm>
            <a:off x="71853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9" name="Rectangle 1908"/>
          <p:cNvSpPr/>
          <p:nvPr/>
        </p:nvSpPr>
        <p:spPr>
          <a:xfrm>
            <a:off x="71853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0" name="Rectangle 1909"/>
          <p:cNvSpPr/>
          <p:nvPr/>
        </p:nvSpPr>
        <p:spPr>
          <a:xfrm>
            <a:off x="71853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1" name="Rectangle 1910"/>
          <p:cNvSpPr/>
          <p:nvPr/>
        </p:nvSpPr>
        <p:spPr>
          <a:xfrm>
            <a:off x="7231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2" name="Rectangle 1911"/>
          <p:cNvSpPr/>
          <p:nvPr/>
        </p:nvSpPr>
        <p:spPr>
          <a:xfrm>
            <a:off x="7231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3" name="Rectangle 1912"/>
          <p:cNvSpPr/>
          <p:nvPr/>
        </p:nvSpPr>
        <p:spPr>
          <a:xfrm>
            <a:off x="7231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4" name="Rectangle 1913"/>
          <p:cNvSpPr/>
          <p:nvPr/>
        </p:nvSpPr>
        <p:spPr>
          <a:xfrm>
            <a:off x="7231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5" name="Rectangle 1914"/>
          <p:cNvSpPr/>
          <p:nvPr/>
        </p:nvSpPr>
        <p:spPr>
          <a:xfrm>
            <a:off x="7231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6" name="Rectangle 1915"/>
          <p:cNvSpPr/>
          <p:nvPr/>
        </p:nvSpPr>
        <p:spPr>
          <a:xfrm>
            <a:off x="7231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7" name="Rectangle 1916"/>
          <p:cNvSpPr/>
          <p:nvPr/>
        </p:nvSpPr>
        <p:spPr>
          <a:xfrm>
            <a:off x="7231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8" name="Rectangle 1917"/>
          <p:cNvSpPr/>
          <p:nvPr/>
        </p:nvSpPr>
        <p:spPr>
          <a:xfrm>
            <a:off x="7276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9" name="Rectangle 1918"/>
          <p:cNvSpPr/>
          <p:nvPr/>
        </p:nvSpPr>
        <p:spPr>
          <a:xfrm>
            <a:off x="7276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8" name="Rectangle 1927"/>
          <p:cNvSpPr/>
          <p:nvPr/>
        </p:nvSpPr>
        <p:spPr>
          <a:xfrm>
            <a:off x="73681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9" name="Rectangle 1928"/>
          <p:cNvSpPr/>
          <p:nvPr/>
        </p:nvSpPr>
        <p:spPr>
          <a:xfrm>
            <a:off x="7368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0" name="Rectangle 1929"/>
          <p:cNvSpPr/>
          <p:nvPr/>
        </p:nvSpPr>
        <p:spPr>
          <a:xfrm>
            <a:off x="7368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1" name="Rectangle 1930"/>
          <p:cNvSpPr/>
          <p:nvPr/>
        </p:nvSpPr>
        <p:spPr>
          <a:xfrm>
            <a:off x="7368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2" name="Rectangle 1931"/>
          <p:cNvSpPr/>
          <p:nvPr/>
        </p:nvSpPr>
        <p:spPr>
          <a:xfrm>
            <a:off x="73681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3" name="Rectangle 1932"/>
          <p:cNvSpPr/>
          <p:nvPr/>
        </p:nvSpPr>
        <p:spPr>
          <a:xfrm>
            <a:off x="74139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4" name="Rectangle 1933"/>
          <p:cNvSpPr/>
          <p:nvPr/>
        </p:nvSpPr>
        <p:spPr>
          <a:xfrm>
            <a:off x="7413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5" name="Rectangle 1934"/>
          <p:cNvSpPr/>
          <p:nvPr/>
        </p:nvSpPr>
        <p:spPr>
          <a:xfrm>
            <a:off x="7413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6" name="Rectangle 1935"/>
          <p:cNvSpPr/>
          <p:nvPr/>
        </p:nvSpPr>
        <p:spPr>
          <a:xfrm>
            <a:off x="7413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7" name="Rectangle 1936"/>
          <p:cNvSpPr/>
          <p:nvPr/>
        </p:nvSpPr>
        <p:spPr>
          <a:xfrm>
            <a:off x="74139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8" name="Rectangle 1937"/>
          <p:cNvSpPr/>
          <p:nvPr/>
        </p:nvSpPr>
        <p:spPr>
          <a:xfrm>
            <a:off x="74139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9" name="Rectangle 1938"/>
          <p:cNvSpPr/>
          <p:nvPr/>
        </p:nvSpPr>
        <p:spPr>
          <a:xfrm>
            <a:off x="74139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0" name="Rectangle 1939"/>
          <p:cNvSpPr/>
          <p:nvPr/>
        </p:nvSpPr>
        <p:spPr>
          <a:xfrm>
            <a:off x="7459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1" name="Rectangle 1940"/>
          <p:cNvSpPr/>
          <p:nvPr/>
        </p:nvSpPr>
        <p:spPr>
          <a:xfrm>
            <a:off x="7459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2" name="Rectangle 1941"/>
          <p:cNvSpPr/>
          <p:nvPr/>
        </p:nvSpPr>
        <p:spPr>
          <a:xfrm>
            <a:off x="7505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3" name="Rectangle 1942"/>
          <p:cNvSpPr/>
          <p:nvPr/>
        </p:nvSpPr>
        <p:spPr>
          <a:xfrm>
            <a:off x="7505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4" name="Rectangle 1943"/>
          <p:cNvSpPr/>
          <p:nvPr/>
        </p:nvSpPr>
        <p:spPr>
          <a:xfrm>
            <a:off x="75510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" name="Rectangle 1944"/>
          <p:cNvSpPr/>
          <p:nvPr/>
        </p:nvSpPr>
        <p:spPr>
          <a:xfrm>
            <a:off x="75510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" name="Rectangle 1945"/>
          <p:cNvSpPr/>
          <p:nvPr/>
        </p:nvSpPr>
        <p:spPr>
          <a:xfrm>
            <a:off x="75967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" name="Rectangle 1946"/>
          <p:cNvSpPr/>
          <p:nvPr/>
        </p:nvSpPr>
        <p:spPr>
          <a:xfrm>
            <a:off x="75967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" name="Rectangle 1947"/>
          <p:cNvSpPr/>
          <p:nvPr/>
        </p:nvSpPr>
        <p:spPr>
          <a:xfrm>
            <a:off x="7596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" name="Rectangle 1948"/>
          <p:cNvSpPr/>
          <p:nvPr/>
        </p:nvSpPr>
        <p:spPr>
          <a:xfrm>
            <a:off x="7596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" name="Rectangle 1949"/>
          <p:cNvSpPr/>
          <p:nvPr/>
        </p:nvSpPr>
        <p:spPr>
          <a:xfrm>
            <a:off x="7596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" name="Rectangle 1950"/>
          <p:cNvSpPr/>
          <p:nvPr/>
        </p:nvSpPr>
        <p:spPr>
          <a:xfrm>
            <a:off x="7596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Rectangle 1951"/>
          <p:cNvSpPr/>
          <p:nvPr/>
        </p:nvSpPr>
        <p:spPr>
          <a:xfrm>
            <a:off x="7596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3" name="Rectangle 1952"/>
          <p:cNvSpPr/>
          <p:nvPr/>
        </p:nvSpPr>
        <p:spPr>
          <a:xfrm>
            <a:off x="7642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4" name="Rectangle 1953"/>
          <p:cNvSpPr/>
          <p:nvPr/>
        </p:nvSpPr>
        <p:spPr>
          <a:xfrm>
            <a:off x="7642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Rectangle 1954"/>
          <p:cNvSpPr/>
          <p:nvPr/>
        </p:nvSpPr>
        <p:spPr>
          <a:xfrm>
            <a:off x="7642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6" name="Rectangle 1955"/>
          <p:cNvSpPr/>
          <p:nvPr/>
        </p:nvSpPr>
        <p:spPr>
          <a:xfrm>
            <a:off x="7642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7" name="Rectangle 1956"/>
          <p:cNvSpPr/>
          <p:nvPr/>
        </p:nvSpPr>
        <p:spPr>
          <a:xfrm>
            <a:off x="7642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6" name="Rectangle 1965"/>
          <p:cNvSpPr/>
          <p:nvPr/>
        </p:nvSpPr>
        <p:spPr>
          <a:xfrm>
            <a:off x="7733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7" name="Rectangle 1966"/>
          <p:cNvSpPr/>
          <p:nvPr/>
        </p:nvSpPr>
        <p:spPr>
          <a:xfrm>
            <a:off x="77339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8" name="Rectangle 1967"/>
          <p:cNvSpPr/>
          <p:nvPr/>
        </p:nvSpPr>
        <p:spPr>
          <a:xfrm>
            <a:off x="77339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9" name="Rectangle 1968"/>
          <p:cNvSpPr/>
          <p:nvPr/>
        </p:nvSpPr>
        <p:spPr>
          <a:xfrm>
            <a:off x="77339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0" name="Rectangle 1969"/>
          <p:cNvSpPr/>
          <p:nvPr/>
        </p:nvSpPr>
        <p:spPr>
          <a:xfrm>
            <a:off x="7733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1" name="Rectangle 1970"/>
          <p:cNvSpPr/>
          <p:nvPr/>
        </p:nvSpPr>
        <p:spPr>
          <a:xfrm>
            <a:off x="77339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2" name="Rectangle 1971"/>
          <p:cNvSpPr/>
          <p:nvPr/>
        </p:nvSpPr>
        <p:spPr>
          <a:xfrm>
            <a:off x="77339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3" name="Rectangle 1972"/>
          <p:cNvSpPr/>
          <p:nvPr/>
        </p:nvSpPr>
        <p:spPr>
          <a:xfrm>
            <a:off x="7779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4" name="Rectangle 1973"/>
          <p:cNvSpPr/>
          <p:nvPr/>
        </p:nvSpPr>
        <p:spPr>
          <a:xfrm>
            <a:off x="7779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5" name="Rectangle 1974"/>
          <p:cNvSpPr/>
          <p:nvPr/>
        </p:nvSpPr>
        <p:spPr>
          <a:xfrm>
            <a:off x="7779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6" name="Rectangle 1975"/>
          <p:cNvSpPr/>
          <p:nvPr/>
        </p:nvSpPr>
        <p:spPr>
          <a:xfrm>
            <a:off x="7779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7" name="Rectangle 1976"/>
          <p:cNvSpPr/>
          <p:nvPr/>
        </p:nvSpPr>
        <p:spPr>
          <a:xfrm>
            <a:off x="7779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8" name="Rectangle 1977"/>
          <p:cNvSpPr/>
          <p:nvPr/>
        </p:nvSpPr>
        <p:spPr>
          <a:xfrm>
            <a:off x="7779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9" name="Rectangle 1978"/>
          <p:cNvSpPr/>
          <p:nvPr/>
        </p:nvSpPr>
        <p:spPr>
          <a:xfrm>
            <a:off x="7779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0" name="Rectangle 1979"/>
          <p:cNvSpPr/>
          <p:nvPr/>
        </p:nvSpPr>
        <p:spPr>
          <a:xfrm>
            <a:off x="7825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1" name="Rectangle 1980"/>
          <p:cNvSpPr/>
          <p:nvPr/>
        </p:nvSpPr>
        <p:spPr>
          <a:xfrm>
            <a:off x="7825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" name="Rectangle 1981"/>
          <p:cNvSpPr/>
          <p:nvPr/>
        </p:nvSpPr>
        <p:spPr>
          <a:xfrm>
            <a:off x="7825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3" name="Rectangle 1982"/>
          <p:cNvSpPr/>
          <p:nvPr/>
        </p:nvSpPr>
        <p:spPr>
          <a:xfrm>
            <a:off x="7871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" name="Rectangle 1983"/>
          <p:cNvSpPr/>
          <p:nvPr/>
        </p:nvSpPr>
        <p:spPr>
          <a:xfrm>
            <a:off x="7871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5" name="Rectangle 1984"/>
          <p:cNvSpPr/>
          <p:nvPr/>
        </p:nvSpPr>
        <p:spPr>
          <a:xfrm>
            <a:off x="7871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6" name="Rectangle 1985"/>
          <p:cNvSpPr/>
          <p:nvPr/>
        </p:nvSpPr>
        <p:spPr>
          <a:xfrm>
            <a:off x="7916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7" name="Rectangle 1986"/>
          <p:cNvSpPr/>
          <p:nvPr/>
        </p:nvSpPr>
        <p:spPr>
          <a:xfrm>
            <a:off x="7916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8" name="Rectangle 1987"/>
          <p:cNvSpPr/>
          <p:nvPr/>
        </p:nvSpPr>
        <p:spPr>
          <a:xfrm>
            <a:off x="79168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9" name="Rectangle 1988"/>
          <p:cNvSpPr/>
          <p:nvPr/>
        </p:nvSpPr>
        <p:spPr>
          <a:xfrm>
            <a:off x="7962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" name="Rectangle 1989"/>
          <p:cNvSpPr/>
          <p:nvPr/>
        </p:nvSpPr>
        <p:spPr>
          <a:xfrm>
            <a:off x="79625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1" name="Rectangle 1990"/>
          <p:cNvSpPr/>
          <p:nvPr/>
        </p:nvSpPr>
        <p:spPr>
          <a:xfrm>
            <a:off x="79625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2" name="Rectangle 1991"/>
          <p:cNvSpPr/>
          <p:nvPr/>
        </p:nvSpPr>
        <p:spPr>
          <a:xfrm>
            <a:off x="7962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3" name="Rectangle 1992"/>
          <p:cNvSpPr/>
          <p:nvPr/>
        </p:nvSpPr>
        <p:spPr>
          <a:xfrm>
            <a:off x="7962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4" name="Rectangle 1993"/>
          <p:cNvSpPr/>
          <p:nvPr/>
        </p:nvSpPr>
        <p:spPr>
          <a:xfrm>
            <a:off x="7962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5" name="Rectangle 1994"/>
          <p:cNvSpPr/>
          <p:nvPr/>
        </p:nvSpPr>
        <p:spPr>
          <a:xfrm>
            <a:off x="79625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6" name="Rectangle 1995"/>
          <p:cNvSpPr/>
          <p:nvPr/>
        </p:nvSpPr>
        <p:spPr>
          <a:xfrm>
            <a:off x="8008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Rectangle 1996"/>
          <p:cNvSpPr/>
          <p:nvPr/>
        </p:nvSpPr>
        <p:spPr>
          <a:xfrm>
            <a:off x="8008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8" name="Rectangle 1997"/>
          <p:cNvSpPr/>
          <p:nvPr/>
        </p:nvSpPr>
        <p:spPr>
          <a:xfrm>
            <a:off x="8008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9" name="Rectangle 1998"/>
          <p:cNvSpPr/>
          <p:nvPr/>
        </p:nvSpPr>
        <p:spPr>
          <a:xfrm>
            <a:off x="8008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0" name="Rectangle 1999"/>
          <p:cNvSpPr/>
          <p:nvPr/>
        </p:nvSpPr>
        <p:spPr>
          <a:xfrm>
            <a:off x="8008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1" name="Rectangle 2000"/>
          <p:cNvSpPr/>
          <p:nvPr/>
        </p:nvSpPr>
        <p:spPr>
          <a:xfrm>
            <a:off x="8008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2" name="Rectangle 2001"/>
          <p:cNvSpPr/>
          <p:nvPr/>
        </p:nvSpPr>
        <p:spPr>
          <a:xfrm>
            <a:off x="8008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2" name="Rectangle 2011"/>
          <p:cNvSpPr/>
          <p:nvPr/>
        </p:nvSpPr>
        <p:spPr>
          <a:xfrm>
            <a:off x="183820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3" name="Rectangle 2012"/>
          <p:cNvSpPr/>
          <p:nvPr/>
        </p:nvSpPr>
        <p:spPr>
          <a:xfrm>
            <a:off x="183820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4" name="Rectangle 2013"/>
          <p:cNvSpPr/>
          <p:nvPr/>
        </p:nvSpPr>
        <p:spPr>
          <a:xfrm>
            <a:off x="183820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5" name="Rectangle 2014"/>
          <p:cNvSpPr/>
          <p:nvPr/>
        </p:nvSpPr>
        <p:spPr>
          <a:xfrm>
            <a:off x="183820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8" name="Rectangle 2017"/>
          <p:cNvSpPr/>
          <p:nvPr/>
        </p:nvSpPr>
        <p:spPr>
          <a:xfrm>
            <a:off x="189960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9" name="Rectangle 2018"/>
          <p:cNvSpPr/>
          <p:nvPr/>
        </p:nvSpPr>
        <p:spPr>
          <a:xfrm>
            <a:off x="189960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0" name="Rectangle 2019"/>
          <p:cNvSpPr/>
          <p:nvPr/>
        </p:nvSpPr>
        <p:spPr>
          <a:xfrm>
            <a:off x="189960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1" name="Rectangle 2020"/>
          <p:cNvSpPr/>
          <p:nvPr/>
        </p:nvSpPr>
        <p:spPr>
          <a:xfrm>
            <a:off x="189960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2" name="Rectangle 2021"/>
          <p:cNvSpPr/>
          <p:nvPr/>
        </p:nvSpPr>
        <p:spPr>
          <a:xfrm>
            <a:off x="189960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4" name="Rectangle 2023"/>
          <p:cNvSpPr/>
          <p:nvPr/>
        </p:nvSpPr>
        <p:spPr>
          <a:xfrm>
            <a:off x="196099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6" name="Rectangle 2025"/>
          <p:cNvSpPr/>
          <p:nvPr/>
        </p:nvSpPr>
        <p:spPr>
          <a:xfrm>
            <a:off x="202239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8" name="Rectangle 2027"/>
          <p:cNvSpPr/>
          <p:nvPr/>
        </p:nvSpPr>
        <p:spPr>
          <a:xfrm>
            <a:off x="208378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1" name="Rectangle 2030"/>
          <p:cNvSpPr/>
          <p:nvPr/>
        </p:nvSpPr>
        <p:spPr>
          <a:xfrm>
            <a:off x="214518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2" name="Rectangle 2031"/>
          <p:cNvSpPr/>
          <p:nvPr/>
        </p:nvSpPr>
        <p:spPr>
          <a:xfrm>
            <a:off x="214518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3" name="Rectangle 2032"/>
          <p:cNvSpPr/>
          <p:nvPr/>
        </p:nvSpPr>
        <p:spPr>
          <a:xfrm>
            <a:off x="214518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4" name="Rectangle 2033"/>
          <p:cNvSpPr/>
          <p:nvPr/>
        </p:nvSpPr>
        <p:spPr>
          <a:xfrm>
            <a:off x="214518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6" name="Rectangle 2035"/>
          <p:cNvSpPr/>
          <p:nvPr/>
        </p:nvSpPr>
        <p:spPr>
          <a:xfrm>
            <a:off x="220657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7" name="Rectangle 2036"/>
          <p:cNvSpPr/>
          <p:nvPr/>
        </p:nvSpPr>
        <p:spPr>
          <a:xfrm>
            <a:off x="220657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8" name="Rectangle 2037"/>
          <p:cNvSpPr/>
          <p:nvPr/>
        </p:nvSpPr>
        <p:spPr>
          <a:xfrm>
            <a:off x="220657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Rectangle 2047"/>
          <p:cNvSpPr/>
          <p:nvPr/>
        </p:nvSpPr>
        <p:spPr>
          <a:xfrm>
            <a:off x="232936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Rectangle 2048"/>
          <p:cNvSpPr/>
          <p:nvPr/>
        </p:nvSpPr>
        <p:spPr>
          <a:xfrm>
            <a:off x="232936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049"/>
          <p:cNvSpPr/>
          <p:nvPr/>
        </p:nvSpPr>
        <p:spPr>
          <a:xfrm>
            <a:off x="232936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2050"/>
          <p:cNvSpPr/>
          <p:nvPr/>
        </p:nvSpPr>
        <p:spPr>
          <a:xfrm>
            <a:off x="232936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Rectangle 2053"/>
          <p:cNvSpPr/>
          <p:nvPr/>
        </p:nvSpPr>
        <p:spPr>
          <a:xfrm>
            <a:off x="239076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Rectangle 2054"/>
          <p:cNvSpPr/>
          <p:nvPr/>
        </p:nvSpPr>
        <p:spPr>
          <a:xfrm>
            <a:off x="239076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Rectangle 2055"/>
          <p:cNvSpPr/>
          <p:nvPr/>
        </p:nvSpPr>
        <p:spPr>
          <a:xfrm>
            <a:off x="239076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/>
          <p:cNvSpPr/>
          <p:nvPr/>
        </p:nvSpPr>
        <p:spPr>
          <a:xfrm>
            <a:off x="239076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Rectangle 2057"/>
          <p:cNvSpPr/>
          <p:nvPr/>
        </p:nvSpPr>
        <p:spPr>
          <a:xfrm>
            <a:off x="239076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Rectangle 2059"/>
          <p:cNvSpPr/>
          <p:nvPr/>
        </p:nvSpPr>
        <p:spPr>
          <a:xfrm>
            <a:off x="245215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/>
          <p:cNvSpPr/>
          <p:nvPr/>
        </p:nvSpPr>
        <p:spPr>
          <a:xfrm>
            <a:off x="251355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/>
          <p:cNvSpPr/>
          <p:nvPr/>
        </p:nvSpPr>
        <p:spPr>
          <a:xfrm>
            <a:off x="257494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Rectangle 2066"/>
          <p:cNvSpPr/>
          <p:nvPr/>
        </p:nvSpPr>
        <p:spPr>
          <a:xfrm>
            <a:off x="263633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Rectangle 2067"/>
          <p:cNvSpPr/>
          <p:nvPr/>
        </p:nvSpPr>
        <p:spPr>
          <a:xfrm>
            <a:off x="263633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Rectangle 2068"/>
          <p:cNvSpPr/>
          <p:nvPr/>
        </p:nvSpPr>
        <p:spPr>
          <a:xfrm>
            <a:off x="263633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Rectangle 2069"/>
          <p:cNvSpPr/>
          <p:nvPr/>
        </p:nvSpPr>
        <p:spPr>
          <a:xfrm>
            <a:off x="263633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Rectangle 2070"/>
          <p:cNvSpPr/>
          <p:nvPr/>
        </p:nvSpPr>
        <p:spPr>
          <a:xfrm>
            <a:off x="263633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Rectangle 2072"/>
          <p:cNvSpPr/>
          <p:nvPr/>
        </p:nvSpPr>
        <p:spPr>
          <a:xfrm>
            <a:off x="2697734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Rectangle 2073"/>
          <p:cNvSpPr/>
          <p:nvPr/>
        </p:nvSpPr>
        <p:spPr>
          <a:xfrm>
            <a:off x="2697734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Rectangle 2074"/>
          <p:cNvSpPr/>
          <p:nvPr/>
        </p:nvSpPr>
        <p:spPr>
          <a:xfrm>
            <a:off x="269773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Rectangle 2075"/>
          <p:cNvSpPr/>
          <p:nvPr/>
        </p:nvSpPr>
        <p:spPr>
          <a:xfrm>
            <a:off x="269773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7" name="Rectangle 2086"/>
          <p:cNvSpPr/>
          <p:nvPr/>
        </p:nvSpPr>
        <p:spPr>
          <a:xfrm>
            <a:off x="282396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8" name="Rectangle 2087"/>
          <p:cNvSpPr/>
          <p:nvPr/>
        </p:nvSpPr>
        <p:spPr>
          <a:xfrm>
            <a:off x="282396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Rectangle 2088"/>
          <p:cNvSpPr/>
          <p:nvPr/>
        </p:nvSpPr>
        <p:spPr>
          <a:xfrm>
            <a:off x="282396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Rectangle 2089"/>
          <p:cNvSpPr/>
          <p:nvPr/>
        </p:nvSpPr>
        <p:spPr>
          <a:xfrm>
            <a:off x="282396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Rectangle 2090"/>
          <p:cNvSpPr/>
          <p:nvPr/>
        </p:nvSpPr>
        <p:spPr>
          <a:xfrm>
            <a:off x="28239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4" name="Rectangle 2093"/>
          <p:cNvSpPr/>
          <p:nvPr/>
        </p:nvSpPr>
        <p:spPr>
          <a:xfrm>
            <a:off x="288536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Rectangle 2094"/>
          <p:cNvSpPr/>
          <p:nvPr/>
        </p:nvSpPr>
        <p:spPr>
          <a:xfrm>
            <a:off x="288536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6" name="Rectangle 2095"/>
          <p:cNvSpPr/>
          <p:nvPr/>
        </p:nvSpPr>
        <p:spPr>
          <a:xfrm>
            <a:off x="288536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Rectangle 2096"/>
          <p:cNvSpPr/>
          <p:nvPr/>
        </p:nvSpPr>
        <p:spPr>
          <a:xfrm>
            <a:off x="288536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Rectangle 2097"/>
          <p:cNvSpPr/>
          <p:nvPr/>
        </p:nvSpPr>
        <p:spPr>
          <a:xfrm>
            <a:off x="288536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0" name="Rectangle 2099"/>
          <p:cNvSpPr/>
          <p:nvPr/>
        </p:nvSpPr>
        <p:spPr>
          <a:xfrm>
            <a:off x="2946758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1" name="Rectangle 2100"/>
          <p:cNvSpPr/>
          <p:nvPr/>
        </p:nvSpPr>
        <p:spPr>
          <a:xfrm>
            <a:off x="294675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2" name="Rectangle 2101"/>
          <p:cNvSpPr/>
          <p:nvPr/>
        </p:nvSpPr>
        <p:spPr>
          <a:xfrm>
            <a:off x="300815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Rectangle 2102"/>
          <p:cNvSpPr/>
          <p:nvPr/>
        </p:nvSpPr>
        <p:spPr>
          <a:xfrm>
            <a:off x="300815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Rectangle 2103"/>
          <p:cNvSpPr/>
          <p:nvPr/>
        </p:nvSpPr>
        <p:spPr>
          <a:xfrm>
            <a:off x="300815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5" name="Rectangle 2104"/>
          <p:cNvSpPr/>
          <p:nvPr/>
        </p:nvSpPr>
        <p:spPr>
          <a:xfrm>
            <a:off x="306954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6" name="Rectangle 2105"/>
          <p:cNvSpPr/>
          <p:nvPr/>
        </p:nvSpPr>
        <p:spPr>
          <a:xfrm>
            <a:off x="306954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Rectangle 2106"/>
          <p:cNvSpPr/>
          <p:nvPr/>
        </p:nvSpPr>
        <p:spPr>
          <a:xfrm>
            <a:off x="306954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0" name="Rectangle 2109"/>
          <p:cNvSpPr/>
          <p:nvPr/>
        </p:nvSpPr>
        <p:spPr>
          <a:xfrm>
            <a:off x="313094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1" name="Rectangle 2110"/>
          <p:cNvSpPr/>
          <p:nvPr/>
        </p:nvSpPr>
        <p:spPr>
          <a:xfrm>
            <a:off x="313094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2" name="Rectangle 2111"/>
          <p:cNvSpPr/>
          <p:nvPr/>
        </p:nvSpPr>
        <p:spPr>
          <a:xfrm>
            <a:off x="313094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Rectangle 2112"/>
          <p:cNvSpPr/>
          <p:nvPr/>
        </p:nvSpPr>
        <p:spPr>
          <a:xfrm>
            <a:off x="313094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Rectangle 2113"/>
          <p:cNvSpPr/>
          <p:nvPr/>
        </p:nvSpPr>
        <p:spPr>
          <a:xfrm>
            <a:off x="313094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Rectangle 2116"/>
          <p:cNvSpPr/>
          <p:nvPr/>
        </p:nvSpPr>
        <p:spPr>
          <a:xfrm>
            <a:off x="3192338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8" name="Rectangle 2117"/>
          <p:cNvSpPr/>
          <p:nvPr/>
        </p:nvSpPr>
        <p:spPr>
          <a:xfrm>
            <a:off x="319233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Rectangle 2118"/>
          <p:cNvSpPr/>
          <p:nvPr/>
        </p:nvSpPr>
        <p:spPr>
          <a:xfrm>
            <a:off x="319233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Rectangle 2119"/>
          <p:cNvSpPr/>
          <p:nvPr/>
        </p:nvSpPr>
        <p:spPr>
          <a:xfrm>
            <a:off x="319233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Rectangle 2120"/>
          <p:cNvSpPr/>
          <p:nvPr/>
        </p:nvSpPr>
        <p:spPr>
          <a:xfrm>
            <a:off x="319233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1" name="Rectangle 2130"/>
          <p:cNvSpPr/>
          <p:nvPr/>
        </p:nvSpPr>
        <p:spPr>
          <a:xfrm>
            <a:off x="3315128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2" name="Rectangle 2131"/>
          <p:cNvSpPr/>
          <p:nvPr/>
        </p:nvSpPr>
        <p:spPr>
          <a:xfrm>
            <a:off x="331512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5" name="Rectangle 2134"/>
          <p:cNvSpPr/>
          <p:nvPr/>
        </p:nvSpPr>
        <p:spPr>
          <a:xfrm>
            <a:off x="3376522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6" name="Rectangle 2135"/>
          <p:cNvSpPr/>
          <p:nvPr/>
        </p:nvSpPr>
        <p:spPr>
          <a:xfrm>
            <a:off x="337652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7" name="Rectangle 2136"/>
          <p:cNvSpPr/>
          <p:nvPr/>
        </p:nvSpPr>
        <p:spPr>
          <a:xfrm>
            <a:off x="337652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Rectangle 2137"/>
          <p:cNvSpPr/>
          <p:nvPr/>
        </p:nvSpPr>
        <p:spPr>
          <a:xfrm>
            <a:off x="337652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0" name="Rectangle 2139"/>
          <p:cNvSpPr/>
          <p:nvPr/>
        </p:nvSpPr>
        <p:spPr>
          <a:xfrm>
            <a:off x="343791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Rectangle 2140"/>
          <p:cNvSpPr/>
          <p:nvPr/>
        </p:nvSpPr>
        <p:spPr>
          <a:xfrm>
            <a:off x="343791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3" name="Rectangle 2142"/>
          <p:cNvSpPr/>
          <p:nvPr/>
        </p:nvSpPr>
        <p:spPr>
          <a:xfrm>
            <a:off x="349931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Rectangle 2143"/>
          <p:cNvSpPr/>
          <p:nvPr/>
        </p:nvSpPr>
        <p:spPr>
          <a:xfrm>
            <a:off x="349931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6" name="Rectangle 2145"/>
          <p:cNvSpPr/>
          <p:nvPr/>
        </p:nvSpPr>
        <p:spPr>
          <a:xfrm>
            <a:off x="356070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Rectangle 2146"/>
          <p:cNvSpPr/>
          <p:nvPr/>
        </p:nvSpPr>
        <p:spPr>
          <a:xfrm>
            <a:off x="356070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" name="Rectangle 2149"/>
          <p:cNvSpPr/>
          <p:nvPr/>
        </p:nvSpPr>
        <p:spPr>
          <a:xfrm>
            <a:off x="362210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" name="Rectangle 2150"/>
          <p:cNvSpPr/>
          <p:nvPr/>
        </p:nvSpPr>
        <p:spPr>
          <a:xfrm>
            <a:off x="362210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" name="Rectangle 2151"/>
          <p:cNvSpPr/>
          <p:nvPr/>
        </p:nvSpPr>
        <p:spPr>
          <a:xfrm>
            <a:off x="362210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Rectangle 2152"/>
          <p:cNvSpPr/>
          <p:nvPr/>
        </p:nvSpPr>
        <p:spPr>
          <a:xfrm>
            <a:off x="362210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" name="Rectangle 2154"/>
          <p:cNvSpPr/>
          <p:nvPr/>
        </p:nvSpPr>
        <p:spPr>
          <a:xfrm>
            <a:off x="368349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6" name="Rectangle 2155"/>
          <p:cNvSpPr/>
          <p:nvPr/>
        </p:nvSpPr>
        <p:spPr>
          <a:xfrm>
            <a:off x="368349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9" name="Rectangle 2168"/>
          <p:cNvSpPr/>
          <p:nvPr/>
        </p:nvSpPr>
        <p:spPr>
          <a:xfrm>
            <a:off x="392907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" name="Rectangle 2169"/>
          <p:cNvSpPr/>
          <p:nvPr/>
        </p:nvSpPr>
        <p:spPr>
          <a:xfrm>
            <a:off x="392907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Rectangle 2170"/>
          <p:cNvSpPr/>
          <p:nvPr/>
        </p:nvSpPr>
        <p:spPr>
          <a:xfrm>
            <a:off x="392907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2" name="Rectangle 2171"/>
          <p:cNvSpPr/>
          <p:nvPr/>
        </p:nvSpPr>
        <p:spPr>
          <a:xfrm>
            <a:off x="392907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Rectangle 2172"/>
          <p:cNvSpPr/>
          <p:nvPr/>
        </p:nvSpPr>
        <p:spPr>
          <a:xfrm>
            <a:off x="392907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6" name="Rectangle 2175"/>
          <p:cNvSpPr/>
          <p:nvPr/>
        </p:nvSpPr>
        <p:spPr>
          <a:xfrm>
            <a:off x="399047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7" name="Rectangle 2176"/>
          <p:cNvSpPr/>
          <p:nvPr/>
        </p:nvSpPr>
        <p:spPr>
          <a:xfrm>
            <a:off x="399047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8" name="Rectangle 2177"/>
          <p:cNvSpPr/>
          <p:nvPr/>
        </p:nvSpPr>
        <p:spPr>
          <a:xfrm>
            <a:off x="399047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Rectangle 2178"/>
          <p:cNvSpPr/>
          <p:nvPr/>
        </p:nvSpPr>
        <p:spPr>
          <a:xfrm>
            <a:off x="399047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Rectangle 2179"/>
          <p:cNvSpPr/>
          <p:nvPr/>
        </p:nvSpPr>
        <p:spPr>
          <a:xfrm>
            <a:off x="399047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3" name="Rectangle 2192"/>
          <p:cNvSpPr/>
          <p:nvPr/>
        </p:nvSpPr>
        <p:spPr>
          <a:xfrm>
            <a:off x="423605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4" name="Rectangle 2193"/>
          <p:cNvSpPr/>
          <p:nvPr/>
        </p:nvSpPr>
        <p:spPr>
          <a:xfrm>
            <a:off x="423605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5" name="Rectangle 2194"/>
          <p:cNvSpPr/>
          <p:nvPr/>
        </p:nvSpPr>
        <p:spPr>
          <a:xfrm>
            <a:off x="423605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6" name="Rectangle 2195"/>
          <p:cNvSpPr/>
          <p:nvPr/>
        </p:nvSpPr>
        <p:spPr>
          <a:xfrm>
            <a:off x="423605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Rectangle 2196"/>
          <p:cNvSpPr/>
          <p:nvPr/>
        </p:nvSpPr>
        <p:spPr>
          <a:xfrm>
            <a:off x="42360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0" name="Rectangle 2199"/>
          <p:cNvSpPr/>
          <p:nvPr/>
        </p:nvSpPr>
        <p:spPr>
          <a:xfrm>
            <a:off x="429744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1" name="Rectangle 2200"/>
          <p:cNvSpPr/>
          <p:nvPr/>
        </p:nvSpPr>
        <p:spPr>
          <a:xfrm>
            <a:off x="429744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2" name="Rectangle 2201"/>
          <p:cNvSpPr/>
          <p:nvPr/>
        </p:nvSpPr>
        <p:spPr>
          <a:xfrm>
            <a:off x="429744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3" name="Rectangle 2202"/>
          <p:cNvSpPr/>
          <p:nvPr/>
        </p:nvSpPr>
        <p:spPr>
          <a:xfrm>
            <a:off x="429744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4" name="Rectangle 2203"/>
          <p:cNvSpPr/>
          <p:nvPr/>
        </p:nvSpPr>
        <p:spPr>
          <a:xfrm>
            <a:off x="42974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6" name="Rectangle 2205"/>
          <p:cNvSpPr/>
          <p:nvPr/>
        </p:nvSpPr>
        <p:spPr>
          <a:xfrm>
            <a:off x="435884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8" name="Rectangle 2207"/>
          <p:cNvSpPr/>
          <p:nvPr/>
        </p:nvSpPr>
        <p:spPr>
          <a:xfrm>
            <a:off x="442023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9" name="Rectangle 2208"/>
          <p:cNvSpPr/>
          <p:nvPr/>
        </p:nvSpPr>
        <p:spPr>
          <a:xfrm>
            <a:off x="442023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1" name="Rectangle 2210"/>
          <p:cNvSpPr/>
          <p:nvPr/>
        </p:nvSpPr>
        <p:spPr>
          <a:xfrm>
            <a:off x="448163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" name="Rectangle 2211"/>
          <p:cNvSpPr/>
          <p:nvPr/>
        </p:nvSpPr>
        <p:spPr>
          <a:xfrm>
            <a:off x="448163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3" name="Rectangle 2212"/>
          <p:cNvSpPr/>
          <p:nvPr/>
        </p:nvSpPr>
        <p:spPr>
          <a:xfrm>
            <a:off x="448163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6" name="Rectangle 2215"/>
          <p:cNvSpPr/>
          <p:nvPr/>
        </p:nvSpPr>
        <p:spPr>
          <a:xfrm>
            <a:off x="454302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7" name="Rectangle 2216"/>
          <p:cNvSpPr/>
          <p:nvPr/>
        </p:nvSpPr>
        <p:spPr>
          <a:xfrm>
            <a:off x="454302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8" name="Rectangle 2217"/>
          <p:cNvSpPr/>
          <p:nvPr/>
        </p:nvSpPr>
        <p:spPr>
          <a:xfrm>
            <a:off x="454302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9" name="Rectangle 2218"/>
          <p:cNvSpPr/>
          <p:nvPr/>
        </p:nvSpPr>
        <p:spPr>
          <a:xfrm>
            <a:off x="454302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1" name="Rectangle 2220"/>
          <p:cNvSpPr/>
          <p:nvPr/>
        </p:nvSpPr>
        <p:spPr>
          <a:xfrm>
            <a:off x="460442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2" name="Rectangle 2221"/>
          <p:cNvSpPr/>
          <p:nvPr/>
        </p:nvSpPr>
        <p:spPr>
          <a:xfrm>
            <a:off x="460442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3" name="Rectangle 2232"/>
          <p:cNvSpPr/>
          <p:nvPr/>
        </p:nvSpPr>
        <p:spPr>
          <a:xfrm>
            <a:off x="472721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4" name="Rectangle 2233"/>
          <p:cNvSpPr/>
          <p:nvPr/>
        </p:nvSpPr>
        <p:spPr>
          <a:xfrm>
            <a:off x="472721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5" name="Rectangle 2234"/>
          <p:cNvSpPr/>
          <p:nvPr/>
        </p:nvSpPr>
        <p:spPr>
          <a:xfrm>
            <a:off x="472721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6" name="Rectangle 2235"/>
          <p:cNvSpPr/>
          <p:nvPr/>
        </p:nvSpPr>
        <p:spPr>
          <a:xfrm>
            <a:off x="472721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9" name="Rectangle 2238"/>
          <p:cNvSpPr/>
          <p:nvPr/>
        </p:nvSpPr>
        <p:spPr>
          <a:xfrm>
            <a:off x="478860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0" name="Rectangle 2239"/>
          <p:cNvSpPr/>
          <p:nvPr/>
        </p:nvSpPr>
        <p:spPr>
          <a:xfrm>
            <a:off x="478860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1" name="Rectangle 2240"/>
          <p:cNvSpPr/>
          <p:nvPr/>
        </p:nvSpPr>
        <p:spPr>
          <a:xfrm>
            <a:off x="478860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2" name="Rectangle 2241"/>
          <p:cNvSpPr/>
          <p:nvPr/>
        </p:nvSpPr>
        <p:spPr>
          <a:xfrm>
            <a:off x="478860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3" name="Rectangle 2242"/>
          <p:cNvSpPr/>
          <p:nvPr/>
        </p:nvSpPr>
        <p:spPr>
          <a:xfrm>
            <a:off x="47886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4" name="Rectangle 2243"/>
          <p:cNvSpPr/>
          <p:nvPr/>
        </p:nvSpPr>
        <p:spPr>
          <a:xfrm>
            <a:off x="48500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5" name="Rectangle 2244"/>
          <p:cNvSpPr/>
          <p:nvPr/>
        </p:nvSpPr>
        <p:spPr>
          <a:xfrm>
            <a:off x="491139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8" name="Rectangle 2247"/>
          <p:cNvSpPr/>
          <p:nvPr/>
        </p:nvSpPr>
        <p:spPr>
          <a:xfrm>
            <a:off x="497278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" name="Rectangle 2248"/>
          <p:cNvSpPr/>
          <p:nvPr/>
        </p:nvSpPr>
        <p:spPr>
          <a:xfrm>
            <a:off x="497278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0" name="Rectangle 2249"/>
          <p:cNvSpPr/>
          <p:nvPr/>
        </p:nvSpPr>
        <p:spPr>
          <a:xfrm>
            <a:off x="497278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1" name="Rectangle 2250"/>
          <p:cNvSpPr/>
          <p:nvPr/>
        </p:nvSpPr>
        <p:spPr>
          <a:xfrm>
            <a:off x="497278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" name="Rectangle 2251"/>
          <p:cNvSpPr/>
          <p:nvPr/>
        </p:nvSpPr>
        <p:spPr>
          <a:xfrm>
            <a:off x="497278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" name="Rectangle 2254"/>
          <p:cNvSpPr/>
          <p:nvPr/>
        </p:nvSpPr>
        <p:spPr>
          <a:xfrm>
            <a:off x="5034184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6" name="Rectangle 2255"/>
          <p:cNvSpPr/>
          <p:nvPr/>
        </p:nvSpPr>
        <p:spPr>
          <a:xfrm>
            <a:off x="5034184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7" name="Rectangle 2256"/>
          <p:cNvSpPr/>
          <p:nvPr/>
        </p:nvSpPr>
        <p:spPr>
          <a:xfrm>
            <a:off x="503418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8" name="Rectangle 2257"/>
          <p:cNvSpPr/>
          <p:nvPr/>
        </p:nvSpPr>
        <p:spPr>
          <a:xfrm>
            <a:off x="503418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8" name="Rectangle 2267"/>
          <p:cNvSpPr/>
          <p:nvPr/>
        </p:nvSpPr>
        <p:spPr>
          <a:xfrm>
            <a:off x="5156974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9" name="Rectangle 2268"/>
          <p:cNvSpPr/>
          <p:nvPr/>
        </p:nvSpPr>
        <p:spPr>
          <a:xfrm>
            <a:off x="5156974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0" name="Rectangle 2269"/>
          <p:cNvSpPr/>
          <p:nvPr/>
        </p:nvSpPr>
        <p:spPr>
          <a:xfrm>
            <a:off x="515697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1" name="Rectangle 2270"/>
          <p:cNvSpPr/>
          <p:nvPr/>
        </p:nvSpPr>
        <p:spPr>
          <a:xfrm>
            <a:off x="515697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4" name="Rectangle 2273"/>
          <p:cNvSpPr/>
          <p:nvPr/>
        </p:nvSpPr>
        <p:spPr>
          <a:xfrm>
            <a:off x="521836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5" name="Rectangle 2274"/>
          <p:cNvSpPr/>
          <p:nvPr/>
        </p:nvSpPr>
        <p:spPr>
          <a:xfrm>
            <a:off x="521836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6" name="Rectangle 2275"/>
          <p:cNvSpPr/>
          <p:nvPr/>
        </p:nvSpPr>
        <p:spPr>
          <a:xfrm>
            <a:off x="521836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7" name="Rectangle 2276"/>
          <p:cNvSpPr/>
          <p:nvPr/>
        </p:nvSpPr>
        <p:spPr>
          <a:xfrm>
            <a:off x="521836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8" name="Rectangle 2277"/>
          <p:cNvSpPr/>
          <p:nvPr/>
        </p:nvSpPr>
        <p:spPr>
          <a:xfrm>
            <a:off x="52183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0" name="Rectangle 2279"/>
          <p:cNvSpPr/>
          <p:nvPr/>
        </p:nvSpPr>
        <p:spPr>
          <a:xfrm>
            <a:off x="527976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2" name="Rectangle 2281"/>
          <p:cNvSpPr/>
          <p:nvPr/>
        </p:nvSpPr>
        <p:spPr>
          <a:xfrm>
            <a:off x="534115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4" name="Rectangle 2283"/>
          <p:cNvSpPr/>
          <p:nvPr/>
        </p:nvSpPr>
        <p:spPr>
          <a:xfrm>
            <a:off x="540255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7" name="Rectangle 2286"/>
          <p:cNvSpPr/>
          <p:nvPr/>
        </p:nvSpPr>
        <p:spPr>
          <a:xfrm>
            <a:off x="546394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8" name="Rectangle 2287"/>
          <p:cNvSpPr/>
          <p:nvPr/>
        </p:nvSpPr>
        <p:spPr>
          <a:xfrm>
            <a:off x="546394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9" name="Rectangle 2288"/>
          <p:cNvSpPr/>
          <p:nvPr/>
        </p:nvSpPr>
        <p:spPr>
          <a:xfrm>
            <a:off x="546394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0" name="Rectangle 2289"/>
          <p:cNvSpPr/>
          <p:nvPr/>
        </p:nvSpPr>
        <p:spPr>
          <a:xfrm>
            <a:off x="546394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2" name="Rectangle 2291"/>
          <p:cNvSpPr/>
          <p:nvPr/>
        </p:nvSpPr>
        <p:spPr>
          <a:xfrm>
            <a:off x="552534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3" name="Rectangle 2292"/>
          <p:cNvSpPr/>
          <p:nvPr/>
        </p:nvSpPr>
        <p:spPr>
          <a:xfrm>
            <a:off x="552534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4" name="Rectangle 2293"/>
          <p:cNvSpPr/>
          <p:nvPr/>
        </p:nvSpPr>
        <p:spPr>
          <a:xfrm>
            <a:off x="552534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7" name="Rectangle 2306"/>
          <p:cNvSpPr/>
          <p:nvPr/>
        </p:nvSpPr>
        <p:spPr>
          <a:xfrm>
            <a:off x="577092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8" name="Rectangle 2307"/>
          <p:cNvSpPr/>
          <p:nvPr/>
        </p:nvSpPr>
        <p:spPr>
          <a:xfrm>
            <a:off x="577092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9" name="Rectangle 2308"/>
          <p:cNvSpPr/>
          <p:nvPr/>
        </p:nvSpPr>
        <p:spPr>
          <a:xfrm>
            <a:off x="577092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0" name="Rectangle 2309"/>
          <p:cNvSpPr/>
          <p:nvPr/>
        </p:nvSpPr>
        <p:spPr>
          <a:xfrm>
            <a:off x="577092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1" name="Rectangle 2310"/>
          <p:cNvSpPr/>
          <p:nvPr/>
        </p:nvSpPr>
        <p:spPr>
          <a:xfrm>
            <a:off x="577092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4" name="Rectangle 2313"/>
          <p:cNvSpPr/>
          <p:nvPr/>
        </p:nvSpPr>
        <p:spPr>
          <a:xfrm>
            <a:off x="5832318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5" name="Rectangle 2314"/>
          <p:cNvSpPr/>
          <p:nvPr/>
        </p:nvSpPr>
        <p:spPr>
          <a:xfrm>
            <a:off x="583231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6" name="Rectangle 2315"/>
          <p:cNvSpPr/>
          <p:nvPr/>
        </p:nvSpPr>
        <p:spPr>
          <a:xfrm>
            <a:off x="583231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7" name="Rectangle 2316"/>
          <p:cNvSpPr/>
          <p:nvPr/>
        </p:nvSpPr>
        <p:spPr>
          <a:xfrm>
            <a:off x="583231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8" name="Rectangle 2317"/>
          <p:cNvSpPr/>
          <p:nvPr/>
        </p:nvSpPr>
        <p:spPr>
          <a:xfrm>
            <a:off x="583231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0" name="Rectangle 2329"/>
          <p:cNvSpPr/>
          <p:nvPr/>
        </p:nvSpPr>
        <p:spPr>
          <a:xfrm>
            <a:off x="607789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3" name="Rectangle 2332"/>
          <p:cNvSpPr/>
          <p:nvPr/>
        </p:nvSpPr>
        <p:spPr>
          <a:xfrm>
            <a:off x="6139292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4" name="Rectangle 2333"/>
          <p:cNvSpPr/>
          <p:nvPr/>
        </p:nvSpPr>
        <p:spPr>
          <a:xfrm>
            <a:off x="613929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5" name="Rectangle 2334"/>
          <p:cNvSpPr/>
          <p:nvPr/>
        </p:nvSpPr>
        <p:spPr>
          <a:xfrm>
            <a:off x="613929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6" name="Rectangle 2335"/>
          <p:cNvSpPr/>
          <p:nvPr/>
        </p:nvSpPr>
        <p:spPr>
          <a:xfrm>
            <a:off x="613929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7" name="Rectangle 2336"/>
          <p:cNvSpPr/>
          <p:nvPr/>
        </p:nvSpPr>
        <p:spPr>
          <a:xfrm>
            <a:off x="613929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0" name="Rectangle 2339"/>
          <p:cNvSpPr/>
          <p:nvPr/>
        </p:nvSpPr>
        <p:spPr>
          <a:xfrm>
            <a:off x="6200687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1" name="Rectangle 2340"/>
          <p:cNvSpPr/>
          <p:nvPr/>
        </p:nvSpPr>
        <p:spPr>
          <a:xfrm>
            <a:off x="620068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2" name="Rectangle 2341"/>
          <p:cNvSpPr/>
          <p:nvPr/>
        </p:nvSpPr>
        <p:spPr>
          <a:xfrm>
            <a:off x="620068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3" name="Rectangle 2342"/>
          <p:cNvSpPr/>
          <p:nvPr/>
        </p:nvSpPr>
        <p:spPr>
          <a:xfrm>
            <a:off x="620068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4" name="Rectangle 2343"/>
          <p:cNvSpPr/>
          <p:nvPr/>
        </p:nvSpPr>
        <p:spPr>
          <a:xfrm>
            <a:off x="620068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6" name="Rectangle 2345"/>
          <p:cNvSpPr/>
          <p:nvPr/>
        </p:nvSpPr>
        <p:spPr>
          <a:xfrm>
            <a:off x="626208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" name="Rectangle 2355"/>
          <p:cNvSpPr/>
          <p:nvPr/>
        </p:nvSpPr>
        <p:spPr>
          <a:xfrm>
            <a:off x="6384872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" name="Rectangle 2356"/>
          <p:cNvSpPr/>
          <p:nvPr/>
        </p:nvSpPr>
        <p:spPr>
          <a:xfrm>
            <a:off x="638487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" name="Rectangle 2357"/>
          <p:cNvSpPr/>
          <p:nvPr/>
        </p:nvSpPr>
        <p:spPr>
          <a:xfrm>
            <a:off x="638487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" name="Rectangle 2358"/>
          <p:cNvSpPr/>
          <p:nvPr/>
        </p:nvSpPr>
        <p:spPr>
          <a:xfrm>
            <a:off x="638487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" name="Rectangle 2361"/>
          <p:cNvSpPr/>
          <p:nvPr/>
        </p:nvSpPr>
        <p:spPr>
          <a:xfrm>
            <a:off x="6446267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3" name="Rectangle 2362"/>
          <p:cNvSpPr/>
          <p:nvPr/>
        </p:nvSpPr>
        <p:spPr>
          <a:xfrm>
            <a:off x="644626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4" name="Rectangle 2363"/>
          <p:cNvSpPr/>
          <p:nvPr/>
        </p:nvSpPr>
        <p:spPr>
          <a:xfrm>
            <a:off x="644626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5" name="Rectangle 2364"/>
          <p:cNvSpPr/>
          <p:nvPr/>
        </p:nvSpPr>
        <p:spPr>
          <a:xfrm>
            <a:off x="644626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6" name="Rectangle 2365"/>
          <p:cNvSpPr/>
          <p:nvPr/>
        </p:nvSpPr>
        <p:spPr>
          <a:xfrm>
            <a:off x="644626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" name="Rectangle 2367"/>
          <p:cNvSpPr/>
          <p:nvPr/>
        </p:nvSpPr>
        <p:spPr>
          <a:xfrm>
            <a:off x="650766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" name="Rectangle 2369"/>
          <p:cNvSpPr/>
          <p:nvPr/>
        </p:nvSpPr>
        <p:spPr>
          <a:xfrm>
            <a:off x="656905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" name="Rectangle 2371"/>
          <p:cNvSpPr/>
          <p:nvPr/>
        </p:nvSpPr>
        <p:spPr>
          <a:xfrm>
            <a:off x="66304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5" name="Rectangle 2374"/>
          <p:cNvSpPr/>
          <p:nvPr/>
        </p:nvSpPr>
        <p:spPr>
          <a:xfrm>
            <a:off x="669184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6" name="Rectangle 2375"/>
          <p:cNvSpPr/>
          <p:nvPr/>
        </p:nvSpPr>
        <p:spPr>
          <a:xfrm>
            <a:off x="669184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7" name="Rectangle 2376"/>
          <p:cNvSpPr/>
          <p:nvPr/>
        </p:nvSpPr>
        <p:spPr>
          <a:xfrm>
            <a:off x="669184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8" name="Rectangle 2377"/>
          <p:cNvSpPr/>
          <p:nvPr/>
        </p:nvSpPr>
        <p:spPr>
          <a:xfrm>
            <a:off x="669184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9" name="Rectangle 2378"/>
          <p:cNvSpPr/>
          <p:nvPr/>
        </p:nvSpPr>
        <p:spPr>
          <a:xfrm>
            <a:off x="66918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1" name="Rectangle 2380"/>
          <p:cNvSpPr/>
          <p:nvPr/>
        </p:nvSpPr>
        <p:spPr>
          <a:xfrm>
            <a:off x="675324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2" name="Rectangle 2381"/>
          <p:cNvSpPr/>
          <p:nvPr/>
        </p:nvSpPr>
        <p:spPr>
          <a:xfrm>
            <a:off x="675324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3" name="Rectangle 2382"/>
          <p:cNvSpPr/>
          <p:nvPr/>
        </p:nvSpPr>
        <p:spPr>
          <a:xfrm>
            <a:off x="675324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4" name="Rectangle 2383"/>
          <p:cNvSpPr/>
          <p:nvPr/>
        </p:nvSpPr>
        <p:spPr>
          <a:xfrm>
            <a:off x="675324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5" name="Rectangle 2394"/>
          <p:cNvSpPr/>
          <p:nvPr/>
        </p:nvSpPr>
        <p:spPr>
          <a:xfrm>
            <a:off x="687603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6" name="Rectangle 2395"/>
          <p:cNvSpPr/>
          <p:nvPr/>
        </p:nvSpPr>
        <p:spPr>
          <a:xfrm>
            <a:off x="687603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7" name="Rectangle 2396"/>
          <p:cNvSpPr/>
          <p:nvPr/>
        </p:nvSpPr>
        <p:spPr>
          <a:xfrm>
            <a:off x="687603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8" name="Rectangle 2397"/>
          <p:cNvSpPr/>
          <p:nvPr/>
        </p:nvSpPr>
        <p:spPr>
          <a:xfrm>
            <a:off x="687603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9" name="Rectangle 2398"/>
          <p:cNvSpPr/>
          <p:nvPr/>
        </p:nvSpPr>
        <p:spPr>
          <a:xfrm>
            <a:off x="687603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2" name="Rectangle 2401"/>
          <p:cNvSpPr/>
          <p:nvPr/>
        </p:nvSpPr>
        <p:spPr>
          <a:xfrm>
            <a:off x="693742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3" name="Rectangle 2402"/>
          <p:cNvSpPr/>
          <p:nvPr/>
        </p:nvSpPr>
        <p:spPr>
          <a:xfrm>
            <a:off x="693742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4" name="Rectangle 2403"/>
          <p:cNvSpPr/>
          <p:nvPr/>
        </p:nvSpPr>
        <p:spPr>
          <a:xfrm>
            <a:off x="693742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5" name="Rectangle 2404"/>
          <p:cNvSpPr/>
          <p:nvPr/>
        </p:nvSpPr>
        <p:spPr>
          <a:xfrm>
            <a:off x="693742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6" name="Rectangle 2405"/>
          <p:cNvSpPr/>
          <p:nvPr/>
        </p:nvSpPr>
        <p:spPr>
          <a:xfrm>
            <a:off x="693742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8" name="Rectangle 2407"/>
          <p:cNvSpPr/>
          <p:nvPr/>
        </p:nvSpPr>
        <p:spPr>
          <a:xfrm>
            <a:off x="699882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9" name="Rectangle 2408"/>
          <p:cNvSpPr/>
          <p:nvPr/>
        </p:nvSpPr>
        <p:spPr>
          <a:xfrm>
            <a:off x="699882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0" name="Rectangle 2409"/>
          <p:cNvSpPr/>
          <p:nvPr/>
        </p:nvSpPr>
        <p:spPr>
          <a:xfrm>
            <a:off x="706021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1" name="Rectangle 2410"/>
          <p:cNvSpPr/>
          <p:nvPr/>
        </p:nvSpPr>
        <p:spPr>
          <a:xfrm>
            <a:off x="706021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2" name="Rectangle 2411"/>
          <p:cNvSpPr/>
          <p:nvPr/>
        </p:nvSpPr>
        <p:spPr>
          <a:xfrm>
            <a:off x="706021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3" name="Rectangle 2412"/>
          <p:cNvSpPr/>
          <p:nvPr/>
        </p:nvSpPr>
        <p:spPr>
          <a:xfrm>
            <a:off x="712161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4" name="Rectangle 2413"/>
          <p:cNvSpPr/>
          <p:nvPr/>
        </p:nvSpPr>
        <p:spPr>
          <a:xfrm>
            <a:off x="712161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5" name="Rectangle 2414"/>
          <p:cNvSpPr/>
          <p:nvPr/>
        </p:nvSpPr>
        <p:spPr>
          <a:xfrm>
            <a:off x="712161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8" name="Rectangle 2417"/>
          <p:cNvSpPr/>
          <p:nvPr/>
        </p:nvSpPr>
        <p:spPr>
          <a:xfrm>
            <a:off x="718300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9" name="Rectangle 2418"/>
          <p:cNvSpPr/>
          <p:nvPr/>
        </p:nvSpPr>
        <p:spPr>
          <a:xfrm>
            <a:off x="718300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0" name="Rectangle 2419"/>
          <p:cNvSpPr/>
          <p:nvPr/>
        </p:nvSpPr>
        <p:spPr>
          <a:xfrm>
            <a:off x="718300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1" name="Rectangle 2420"/>
          <p:cNvSpPr/>
          <p:nvPr/>
        </p:nvSpPr>
        <p:spPr>
          <a:xfrm>
            <a:off x="718300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2" name="Rectangle 2421"/>
          <p:cNvSpPr/>
          <p:nvPr/>
        </p:nvSpPr>
        <p:spPr>
          <a:xfrm>
            <a:off x="71830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5" name="Rectangle 2424"/>
          <p:cNvSpPr/>
          <p:nvPr/>
        </p:nvSpPr>
        <p:spPr>
          <a:xfrm>
            <a:off x="724440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6" name="Rectangle 2425"/>
          <p:cNvSpPr/>
          <p:nvPr/>
        </p:nvSpPr>
        <p:spPr>
          <a:xfrm>
            <a:off x="724440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7" name="Rectangle 2426"/>
          <p:cNvSpPr/>
          <p:nvPr/>
        </p:nvSpPr>
        <p:spPr>
          <a:xfrm>
            <a:off x="724440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8" name="Rectangle 2427"/>
          <p:cNvSpPr/>
          <p:nvPr/>
        </p:nvSpPr>
        <p:spPr>
          <a:xfrm>
            <a:off x="724440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9" name="Rectangle 2428"/>
          <p:cNvSpPr/>
          <p:nvPr/>
        </p:nvSpPr>
        <p:spPr>
          <a:xfrm>
            <a:off x="72444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35928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5928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59287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5928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5928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36385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6385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6385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363859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6385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6385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63859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6843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68431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73003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7300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77575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37757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38214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38214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38214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8214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38214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82147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8671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38671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38671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671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3235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43235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43235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3235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3235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3235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3235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43692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436928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3692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3692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43692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436928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43692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44150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44150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4607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4607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45064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45064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45064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45064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45521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5521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45521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5521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45521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5978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5978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5978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17300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17758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18215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18215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18215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18215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18215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18215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18215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18672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18672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18672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18672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18672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18672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18672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19129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19586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1410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14100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14100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14100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14100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14100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1410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1455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145576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145576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14557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14557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14557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1455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1501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1501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1501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15472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1547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15472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15929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15929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15929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16386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16386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/>
        </p:nvSpPr>
        <p:spPr>
          <a:xfrm>
            <a:off x="20501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Rectangle 1204"/>
          <p:cNvSpPr/>
          <p:nvPr/>
        </p:nvSpPr>
        <p:spPr>
          <a:xfrm>
            <a:off x="20501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Rectangle 1205"/>
          <p:cNvSpPr/>
          <p:nvPr/>
        </p:nvSpPr>
        <p:spPr>
          <a:xfrm>
            <a:off x="20501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/>
        </p:nvSpPr>
        <p:spPr>
          <a:xfrm>
            <a:off x="20501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/>
        </p:nvSpPr>
        <p:spPr>
          <a:xfrm>
            <a:off x="20501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/>
        </p:nvSpPr>
        <p:spPr>
          <a:xfrm>
            <a:off x="20501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Rectangle 1216"/>
          <p:cNvSpPr/>
          <p:nvPr/>
        </p:nvSpPr>
        <p:spPr>
          <a:xfrm>
            <a:off x="20501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/>
        </p:nvSpPr>
        <p:spPr>
          <a:xfrm>
            <a:off x="20958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Rectangle 1222"/>
          <p:cNvSpPr/>
          <p:nvPr/>
        </p:nvSpPr>
        <p:spPr>
          <a:xfrm>
            <a:off x="20958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Rectangle 1223"/>
          <p:cNvSpPr/>
          <p:nvPr/>
        </p:nvSpPr>
        <p:spPr>
          <a:xfrm>
            <a:off x="20958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/>
        </p:nvSpPr>
        <p:spPr>
          <a:xfrm>
            <a:off x="20958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Rectangle 1237"/>
          <p:cNvSpPr/>
          <p:nvPr/>
        </p:nvSpPr>
        <p:spPr>
          <a:xfrm>
            <a:off x="20958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/>
        </p:nvSpPr>
        <p:spPr>
          <a:xfrm>
            <a:off x="20958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Rectangle 1246"/>
          <p:cNvSpPr/>
          <p:nvPr/>
        </p:nvSpPr>
        <p:spPr>
          <a:xfrm>
            <a:off x="20958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Rectangle 1247"/>
          <p:cNvSpPr/>
          <p:nvPr/>
        </p:nvSpPr>
        <p:spPr>
          <a:xfrm>
            <a:off x="21415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/>
        </p:nvSpPr>
        <p:spPr>
          <a:xfrm>
            <a:off x="21415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/>
        </p:nvSpPr>
        <p:spPr>
          <a:xfrm>
            <a:off x="2187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Rectangle 1252"/>
          <p:cNvSpPr/>
          <p:nvPr/>
        </p:nvSpPr>
        <p:spPr>
          <a:xfrm>
            <a:off x="2187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Rectangle 1253"/>
          <p:cNvSpPr/>
          <p:nvPr/>
        </p:nvSpPr>
        <p:spPr>
          <a:xfrm>
            <a:off x="2187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/>
        </p:nvSpPr>
        <p:spPr>
          <a:xfrm>
            <a:off x="2233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/>
        </p:nvSpPr>
        <p:spPr>
          <a:xfrm>
            <a:off x="2233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Rectangle 1258"/>
          <p:cNvSpPr/>
          <p:nvPr/>
        </p:nvSpPr>
        <p:spPr>
          <a:xfrm>
            <a:off x="2233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Rectangle 1259"/>
          <p:cNvSpPr/>
          <p:nvPr/>
        </p:nvSpPr>
        <p:spPr>
          <a:xfrm>
            <a:off x="2233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/>
        </p:nvSpPr>
        <p:spPr>
          <a:xfrm>
            <a:off x="2278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Rectangle 1261"/>
          <p:cNvSpPr/>
          <p:nvPr/>
        </p:nvSpPr>
        <p:spPr>
          <a:xfrm>
            <a:off x="22787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Rectangle 1262"/>
          <p:cNvSpPr/>
          <p:nvPr/>
        </p:nvSpPr>
        <p:spPr>
          <a:xfrm>
            <a:off x="22787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Rectangle 1265"/>
          <p:cNvSpPr/>
          <p:nvPr/>
        </p:nvSpPr>
        <p:spPr>
          <a:xfrm>
            <a:off x="2278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Rectangle 1278"/>
          <p:cNvSpPr/>
          <p:nvPr/>
        </p:nvSpPr>
        <p:spPr>
          <a:xfrm>
            <a:off x="22787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Rectangle 1279"/>
          <p:cNvSpPr/>
          <p:nvPr/>
        </p:nvSpPr>
        <p:spPr>
          <a:xfrm>
            <a:off x="22787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/>
        </p:nvSpPr>
        <p:spPr>
          <a:xfrm>
            <a:off x="23244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Rectangle 1290"/>
          <p:cNvSpPr/>
          <p:nvPr/>
        </p:nvSpPr>
        <p:spPr>
          <a:xfrm>
            <a:off x="23244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Rectangle 1291"/>
          <p:cNvSpPr/>
          <p:nvPr/>
        </p:nvSpPr>
        <p:spPr>
          <a:xfrm>
            <a:off x="23244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Rectangle 1321"/>
          <p:cNvSpPr/>
          <p:nvPr/>
        </p:nvSpPr>
        <p:spPr>
          <a:xfrm>
            <a:off x="2415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Rectangle 1325"/>
          <p:cNvSpPr/>
          <p:nvPr/>
        </p:nvSpPr>
        <p:spPr>
          <a:xfrm>
            <a:off x="2415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Rectangle 1331"/>
          <p:cNvSpPr/>
          <p:nvPr/>
        </p:nvSpPr>
        <p:spPr>
          <a:xfrm>
            <a:off x="2415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Rectangle 1332"/>
          <p:cNvSpPr/>
          <p:nvPr/>
        </p:nvSpPr>
        <p:spPr>
          <a:xfrm>
            <a:off x="24158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Rectangle 1333"/>
          <p:cNvSpPr/>
          <p:nvPr/>
        </p:nvSpPr>
        <p:spPr>
          <a:xfrm>
            <a:off x="2415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Rectangle 1346"/>
          <p:cNvSpPr/>
          <p:nvPr/>
        </p:nvSpPr>
        <p:spPr>
          <a:xfrm>
            <a:off x="24616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Rectangle 1347"/>
          <p:cNvSpPr/>
          <p:nvPr/>
        </p:nvSpPr>
        <p:spPr>
          <a:xfrm>
            <a:off x="2461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Rectangle 1348"/>
          <p:cNvSpPr/>
          <p:nvPr/>
        </p:nvSpPr>
        <p:spPr>
          <a:xfrm>
            <a:off x="2461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Rectangle 1349"/>
          <p:cNvSpPr/>
          <p:nvPr/>
        </p:nvSpPr>
        <p:spPr>
          <a:xfrm>
            <a:off x="24616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Rectangle 1354"/>
          <p:cNvSpPr/>
          <p:nvPr/>
        </p:nvSpPr>
        <p:spPr>
          <a:xfrm>
            <a:off x="24616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/>
          <p:cNvSpPr/>
          <p:nvPr/>
        </p:nvSpPr>
        <p:spPr>
          <a:xfrm>
            <a:off x="24616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Rectangle 1356"/>
          <p:cNvSpPr/>
          <p:nvPr/>
        </p:nvSpPr>
        <p:spPr>
          <a:xfrm>
            <a:off x="2461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Rectangle 1357"/>
          <p:cNvSpPr/>
          <p:nvPr/>
        </p:nvSpPr>
        <p:spPr>
          <a:xfrm>
            <a:off x="25073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Rectangle 1358"/>
          <p:cNvSpPr/>
          <p:nvPr/>
        </p:nvSpPr>
        <p:spPr>
          <a:xfrm>
            <a:off x="25073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Rectangle 1359"/>
          <p:cNvSpPr/>
          <p:nvPr/>
        </p:nvSpPr>
        <p:spPr>
          <a:xfrm>
            <a:off x="2553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Rectangle 1364"/>
          <p:cNvSpPr/>
          <p:nvPr/>
        </p:nvSpPr>
        <p:spPr>
          <a:xfrm>
            <a:off x="2553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Rectangle 1365"/>
          <p:cNvSpPr/>
          <p:nvPr/>
        </p:nvSpPr>
        <p:spPr>
          <a:xfrm>
            <a:off x="2598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Rectangle 1366"/>
          <p:cNvSpPr/>
          <p:nvPr/>
        </p:nvSpPr>
        <p:spPr>
          <a:xfrm>
            <a:off x="2598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Rectangle 1375"/>
          <p:cNvSpPr/>
          <p:nvPr/>
        </p:nvSpPr>
        <p:spPr>
          <a:xfrm>
            <a:off x="2644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Rectangle 1376"/>
          <p:cNvSpPr/>
          <p:nvPr/>
        </p:nvSpPr>
        <p:spPr>
          <a:xfrm>
            <a:off x="26444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Rectangle 1377"/>
          <p:cNvSpPr/>
          <p:nvPr/>
        </p:nvSpPr>
        <p:spPr>
          <a:xfrm>
            <a:off x="26444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Rectangle 1381"/>
          <p:cNvSpPr/>
          <p:nvPr/>
        </p:nvSpPr>
        <p:spPr>
          <a:xfrm>
            <a:off x="2644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Rectangle 1382"/>
          <p:cNvSpPr/>
          <p:nvPr/>
        </p:nvSpPr>
        <p:spPr>
          <a:xfrm>
            <a:off x="26444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Rectangle 1383"/>
          <p:cNvSpPr/>
          <p:nvPr/>
        </p:nvSpPr>
        <p:spPr>
          <a:xfrm>
            <a:off x="26444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Rectangle 1384"/>
          <p:cNvSpPr/>
          <p:nvPr/>
        </p:nvSpPr>
        <p:spPr>
          <a:xfrm>
            <a:off x="2644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ectangle 1385"/>
          <p:cNvSpPr/>
          <p:nvPr/>
        </p:nvSpPr>
        <p:spPr>
          <a:xfrm>
            <a:off x="26902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7" name="Rectangle 1386"/>
          <p:cNvSpPr/>
          <p:nvPr/>
        </p:nvSpPr>
        <p:spPr>
          <a:xfrm>
            <a:off x="26902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Rectangle 1387"/>
          <p:cNvSpPr/>
          <p:nvPr/>
        </p:nvSpPr>
        <p:spPr>
          <a:xfrm>
            <a:off x="2690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Rectangle 1388"/>
          <p:cNvSpPr/>
          <p:nvPr/>
        </p:nvSpPr>
        <p:spPr>
          <a:xfrm>
            <a:off x="26902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Rectangle 1389"/>
          <p:cNvSpPr/>
          <p:nvPr/>
        </p:nvSpPr>
        <p:spPr>
          <a:xfrm>
            <a:off x="26902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Rectangle 1405"/>
          <p:cNvSpPr/>
          <p:nvPr/>
        </p:nvSpPr>
        <p:spPr>
          <a:xfrm>
            <a:off x="28634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Rectangle 1407"/>
          <p:cNvSpPr/>
          <p:nvPr/>
        </p:nvSpPr>
        <p:spPr>
          <a:xfrm>
            <a:off x="28634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Rectangle 1408"/>
          <p:cNvSpPr/>
          <p:nvPr/>
        </p:nvSpPr>
        <p:spPr>
          <a:xfrm>
            <a:off x="28634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Rectangle 1409"/>
          <p:cNvSpPr/>
          <p:nvPr/>
        </p:nvSpPr>
        <p:spPr>
          <a:xfrm>
            <a:off x="28634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Rectangle 1410"/>
          <p:cNvSpPr/>
          <p:nvPr/>
        </p:nvSpPr>
        <p:spPr>
          <a:xfrm>
            <a:off x="28634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Rectangle 1414"/>
          <p:cNvSpPr/>
          <p:nvPr/>
        </p:nvSpPr>
        <p:spPr>
          <a:xfrm>
            <a:off x="290918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Rectangle 1415"/>
          <p:cNvSpPr/>
          <p:nvPr/>
        </p:nvSpPr>
        <p:spPr>
          <a:xfrm>
            <a:off x="29091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Rectangle 1416"/>
          <p:cNvSpPr/>
          <p:nvPr/>
        </p:nvSpPr>
        <p:spPr>
          <a:xfrm>
            <a:off x="29091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Rectangle 1421"/>
          <p:cNvSpPr/>
          <p:nvPr/>
        </p:nvSpPr>
        <p:spPr>
          <a:xfrm>
            <a:off x="29091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Rectangle 1422"/>
          <p:cNvSpPr/>
          <p:nvPr/>
        </p:nvSpPr>
        <p:spPr>
          <a:xfrm>
            <a:off x="29091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Rectangle 1425"/>
          <p:cNvSpPr/>
          <p:nvPr/>
        </p:nvSpPr>
        <p:spPr>
          <a:xfrm>
            <a:off x="29091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Rectangle 1428"/>
          <p:cNvSpPr/>
          <p:nvPr/>
        </p:nvSpPr>
        <p:spPr>
          <a:xfrm>
            <a:off x="29549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Rectangle 1431"/>
          <p:cNvSpPr/>
          <p:nvPr/>
        </p:nvSpPr>
        <p:spPr>
          <a:xfrm>
            <a:off x="295490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Rectangle 1432"/>
          <p:cNvSpPr/>
          <p:nvPr/>
        </p:nvSpPr>
        <p:spPr>
          <a:xfrm>
            <a:off x="29549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Rectangle 1437"/>
          <p:cNvSpPr/>
          <p:nvPr/>
        </p:nvSpPr>
        <p:spPr>
          <a:xfrm>
            <a:off x="30006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Rectangle 1438"/>
          <p:cNvSpPr/>
          <p:nvPr/>
        </p:nvSpPr>
        <p:spPr>
          <a:xfrm>
            <a:off x="30006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Rectangle 1439"/>
          <p:cNvSpPr/>
          <p:nvPr/>
        </p:nvSpPr>
        <p:spPr>
          <a:xfrm>
            <a:off x="30463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Rectangle 1443"/>
          <p:cNvSpPr/>
          <p:nvPr/>
        </p:nvSpPr>
        <p:spPr>
          <a:xfrm>
            <a:off x="30463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Rectangle 1444"/>
          <p:cNvSpPr/>
          <p:nvPr/>
        </p:nvSpPr>
        <p:spPr>
          <a:xfrm>
            <a:off x="30463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Rectangle 1445"/>
          <p:cNvSpPr/>
          <p:nvPr/>
        </p:nvSpPr>
        <p:spPr>
          <a:xfrm>
            <a:off x="309206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Rectangle 1446"/>
          <p:cNvSpPr/>
          <p:nvPr/>
        </p:nvSpPr>
        <p:spPr>
          <a:xfrm>
            <a:off x="30920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Rectangle 1472"/>
          <p:cNvSpPr/>
          <p:nvPr/>
        </p:nvSpPr>
        <p:spPr>
          <a:xfrm>
            <a:off x="30920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Rectangle 1473"/>
          <p:cNvSpPr/>
          <p:nvPr/>
        </p:nvSpPr>
        <p:spPr>
          <a:xfrm>
            <a:off x="30920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Rectangle 1474"/>
          <p:cNvSpPr/>
          <p:nvPr/>
        </p:nvSpPr>
        <p:spPr>
          <a:xfrm>
            <a:off x="30920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Rectangle 1483"/>
          <p:cNvSpPr/>
          <p:nvPr/>
        </p:nvSpPr>
        <p:spPr>
          <a:xfrm>
            <a:off x="30920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Rectangle 1485"/>
          <p:cNvSpPr/>
          <p:nvPr/>
        </p:nvSpPr>
        <p:spPr>
          <a:xfrm>
            <a:off x="31377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Rectangle 1486"/>
          <p:cNvSpPr/>
          <p:nvPr/>
        </p:nvSpPr>
        <p:spPr>
          <a:xfrm>
            <a:off x="31377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Rectangle 1487"/>
          <p:cNvSpPr/>
          <p:nvPr/>
        </p:nvSpPr>
        <p:spPr>
          <a:xfrm>
            <a:off x="31377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/>
        </p:nvSpPr>
        <p:spPr>
          <a:xfrm>
            <a:off x="31377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Rectangle 1489"/>
          <p:cNvSpPr/>
          <p:nvPr/>
        </p:nvSpPr>
        <p:spPr>
          <a:xfrm>
            <a:off x="31377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Rectangle 1498"/>
          <p:cNvSpPr/>
          <p:nvPr/>
        </p:nvSpPr>
        <p:spPr>
          <a:xfrm>
            <a:off x="32292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Rectangle 1499"/>
          <p:cNvSpPr/>
          <p:nvPr/>
        </p:nvSpPr>
        <p:spPr>
          <a:xfrm>
            <a:off x="32292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Rectangle 1500"/>
          <p:cNvSpPr/>
          <p:nvPr/>
        </p:nvSpPr>
        <p:spPr>
          <a:xfrm>
            <a:off x="32292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Rectangle 1501"/>
          <p:cNvSpPr/>
          <p:nvPr/>
        </p:nvSpPr>
        <p:spPr>
          <a:xfrm>
            <a:off x="32292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Rectangle 1502"/>
          <p:cNvSpPr/>
          <p:nvPr/>
        </p:nvSpPr>
        <p:spPr>
          <a:xfrm>
            <a:off x="32292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Rectangle 1503"/>
          <p:cNvSpPr/>
          <p:nvPr/>
        </p:nvSpPr>
        <p:spPr>
          <a:xfrm>
            <a:off x="32292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Rectangle 1504"/>
          <p:cNvSpPr/>
          <p:nvPr/>
        </p:nvSpPr>
        <p:spPr>
          <a:xfrm>
            <a:off x="32292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Rectangle 1505"/>
          <p:cNvSpPr/>
          <p:nvPr/>
        </p:nvSpPr>
        <p:spPr>
          <a:xfrm>
            <a:off x="32749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Rectangle 1506"/>
          <p:cNvSpPr/>
          <p:nvPr/>
        </p:nvSpPr>
        <p:spPr>
          <a:xfrm>
            <a:off x="32749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Rectangle 1507"/>
          <p:cNvSpPr/>
          <p:nvPr/>
        </p:nvSpPr>
        <p:spPr>
          <a:xfrm>
            <a:off x="32749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Rectangle 1508"/>
          <p:cNvSpPr/>
          <p:nvPr/>
        </p:nvSpPr>
        <p:spPr>
          <a:xfrm>
            <a:off x="327494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Rectangle 1509"/>
          <p:cNvSpPr/>
          <p:nvPr/>
        </p:nvSpPr>
        <p:spPr>
          <a:xfrm>
            <a:off x="32749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Rectangle 1510"/>
          <p:cNvSpPr/>
          <p:nvPr/>
        </p:nvSpPr>
        <p:spPr>
          <a:xfrm>
            <a:off x="327494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Rectangle 1511"/>
          <p:cNvSpPr/>
          <p:nvPr/>
        </p:nvSpPr>
        <p:spPr>
          <a:xfrm>
            <a:off x="32749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Rectangle 1512"/>
          <p:cNvSpPr/>
          <p:nvPr/>
        </p:nvSpPr>
        <p:spPr>
          <a:xfrm>
            <a:off x="332066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Rectangle 1513"/>
          <p:cNvSpPr/>
          <p:nvPr/>
        </p:nvSpPr>
        <p:spPr>
          <a:xfrm>
            <a:off x="33206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Rectangle 1514"/>
          <p:cNvSpPr/>
          <p:nvPr/>
        </p:nvSpPr>
        <p:spPr>
          <a:xfrm>
            <a:off x="336638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Rectangle 1515"/>
          <p:cNvSpPr/>
          <p:nvPr/>
        </p:nvSpPr>
        <p:spPr>
          <a:xfrm>
            <a:off x="33663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Rectangle 1516"/>
          <p:cNvSpPr/>
          <p:nvPr/>
        </p:nvSpPr>
        <p:spPr>
          <a:xfrm>
            <a:off x="33663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Rectangle 1517"/>
          <p:cNvSpPr/>
          <p:nvPr/>
        </p:nvSpPr>
        <p:spPr>
          <a:xfrm>
            <a:off x="34121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Rectangle 1518"/>
          <p:cNvSpPr/>
          <p:nvPr/>
        </p:nvSpPr>
        <p:spPr>
          <a:xfrm>
            <a:off x="341210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0" name="Rectangle 1519"/>
          <p:cNvSpPr/>
          <p:nvPr/>
        </p:nvSpPr>
        <p:spPr>
          <a:xfrm>
            <a:off x="34121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Rectangle 1520"/>
          <p:cNvSpPr/>
          <p:nvPr/>
        </p:nvSpPr>
        <p:spPr>
          <a:xfrm>
            <a:off x="341210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Rectangle 1521"/>
          <p:cNvSpPr/>
          <p:nvPr/>
        </p:nvSpPr>
        <p:spPr>
          <a:xfrm>
            <a:off x="34578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Rectangle 1522"/>
          <p:cNvSpPr/>
          <p:nvPr/>
        </p:nvSpPr>
        <p:spPr>
          <a:xfrm>
            <a:off x="34578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Rectangle 1523"/>
          <p:cNvSpPr/>
          <p:nvPr/>
        </p:nvSpPr>
        <p:spPr>
          <a:xfrm>
            <a:off x="34578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Rectangle 1524"/>
          <p:cNvSpPr/>
          <p:nvPr/>
        </p:nvSpPr>
        <p:spPr>
          <a:xfrm>
            <a:off x="34578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Rectangle 1525"/>
          <p:cNvSpPr/>
          <p:nvPr/>
        </p:nvSpPr>
        <p:spPr>
          <a:xfrm>
            <a:off x="34578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Rectangle 1526"/>
          <p:cNvSpPr/>
          <p:nvPr/>
        </p:nvSpPr>
        <p:spPr>
          <a:xfrm>
            <a:off x="34578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Rectangle 1527"/>
          <p:cNvSpPr/>
          <p:nvPr/>
        </p:nvSpPr>
        <p:spPr>
          <a:xfrm>
            <a:off x="35035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Rectangle 1528"/>
          <p:cNvSpPr/>
          <p:nvPr/>
        </p:nvSpPr>
        <p:spPr>
          <a:xfrm>
            <a:off x="35035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Rectangle 1529"/>
          <p:cNvSpPr/>
          <p:nvPr/>
        </p:nvSpPr>
        <p:spPr>
          <a:xfrm>
            <a:off x="35035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Rectangle 1574"/>
          <p:cNvSpPr/>
          <p:nvPr/>
        </p:nvSpPr>
        <p:spPr>
          <a:xfrm>
            <a:off x="39586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6" name="Rectangle 1575"/>
          <p:cNvSpPr/>
          <p:nvPr/>
        </p:nvSpPr>
        <p:spPr>
          <a:xfrm>
            <a:off x="39586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Rectangle 1576"/>
          <p:cNvSpPr/>
          <p:nvPr/>
        </p:nvSpPr>
        <p:spPr>
          <a:xfrm>
            <a:off x="39586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Rectangle 1577"/>
          <p:cNvSpPr/>
          <p:nvPr/>
        </p:nvSpPr>
        <p:spPr>
          <a:xfrm>
            <a:off x="39586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Rectangle 1578"/>
          <p:cNvSpPr/>
          <p:nvPr/>
        </p:nvSpPr>
        <p:spPr>
          <a:xfrm>
            <a:off x="39586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Rectangle 1579"/>
          <p:cNvSpPr/>
          <p:nvPr/>
        </p:nvSpPr>
        <p:spPr>
          <a:xfrm>
            <a:off x="400435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Rectangle 1580"/>
          <p:cNvSpPr/>
          <p:nvPr/>
        </p:nvSpPr>
        <p:spPr>
          <a:xfrm>
            <a:off x="40043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Rectangle 1581"/>
          <p:cNvSpPr/>
          <p:nvPr/>
        </p:nvSpPr>
        <p:spPr>
          <a:xfrm>
            <a:off x="40043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Rectangle 1582"/>
          <p:cNvSpPr/>
          <p:nvPr/>
        </p:nvSpPr>
        <p:spPr>
          <a:xfrm>
            <a:off x="40043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Rectangle 1583"/>
          <p:cNvSpPr/>
          <p:nvPr/>
        </p:nvSpPr>
        <p:spPr>
          <a:xfrm>
            <a:off x="40043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Rectangle 1584"/>
          <p:cNvSpPr/>
          <p:nvPr/>
        </p:nvSpPr>
        <p:spPr>
          <a:xfrm>
            <a:off x="40043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Rectangle 1585"/>
          <p:cNvSpPr/>
          <p:nvPr/>
        </p:nvSpPr>
        <p:spPr>
          <a:xfrm>
            <a:off x="40500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Rectangle 1586"/>
          <p:cNvSpPr/>
          <p:nvPr/>
        </p:nvSpPr>
        <p:spPr>
          <a:xfrm>
            <a:off x="40500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Rectangle 1587"/>
          <p:cNvSpPr/>
          <p:nvPr/>
        </p:nvSpPr>
        <p:spPr>
          <a:xfrm>
            <a:off x="40500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Rectangle 1588"/>
          <p:cNvSpPr/>
          <p:nvPr/>
        </p:nvSpPr>
        <p:spPr>
          <a:xfrm>
            <a:off x="40957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Rectangle 1589"/>
          <p:cNvSpPr/>
          <p:nvPr/>
        </p:nvSpPr>
        <p:spPr>
          <a:xfrm>
            <a:off x="40957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Rectangle 1590"/>
          <p:cNvSpPr/>
          <p:nvPr/>
        </p:nvSpPr>
        <p:spPr>
          <a:xfrm>
            <a:off x="41415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Rectangle 1591"/>
          <p:cNvSpPr/>
          <p:nvPr/>
        </p:nvSpPr>
        <p:spPr>
          <a:xfrm>
            <a:off x="414151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Rectangle 1592"/>
          <p:cNvSpPr/>
          <p:nvPr/>
        </p:nvSpPr>
        <p:spPr>
          <a:xfrm>
            <a:off x="414151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Rectangle 1593"/>
          <p:cNvSpPr/>
          <p:nvPr/>
        </p:nvSpPr>
        <p:spPr>
          <a:xfrm>
            <a:off x="418723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Rectangle 1594"/>
          <p:cNvSpPr/>
          <p:nvPr/>
        </p:nvSpPr>
        <p:spPr>
          <a:xfrm>
            <a:off x="41872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Rectangle 1595"/>
          <p:cNvSpPr/>
          <p:nvPr/>
        </p:nvSpPr>
        <p:spPr>
          <a:xfrm>
            <a:off x="41872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Rectangle 1596"/>
          <p:cNvSpPr/>
          <p:nvPr/>
        </p:nvSpPr>
        <p:spPr>
          <a:xfrm>
            <a:off x="41872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8" name="Rectangle 1597"/>
          <p:cNvSpPr/>
          <p:nvPr/>
        </p:nvSpPr>
        <p:spPr>
          <a:xfrm>
            <a:off x="41872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Rectangle 1598"/>
          <p:cNvSpPr/>
          <p:nvPr/>
        </p:nvSpPr>
        <p:spPr>
          <a:xfrm>
            <a:off x="41872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0" name="Rectangle 1599"/>
          <p:cNvSpPr/>
          <p:nvPr/>
        </p:nvSpPr>
        <p:spPr>
          <a:xfrm>
            <a:off x="42329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Rectangle 1600"/>
          <p:cNvSpPr/>
          <p:nvPr/>
        </p:nvSpPr>
        <p:spPr>
          <a:xfrm>
            <a:off x="42329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2" name="Rectangle 1601"/>
          <p:cNvSpPr/>
          <p:nvPr/>
        </p:nvSpPr>
        <p:spPr>
          <a:xfrm>
            <a:off x="42329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3" name="Rectangle 1602"/>
          <p:cNvSpPr/>
          <p:nvPr/>
        </p:nvSpPr>
        <p:spPr>
          <a:xfrm>
            <a:off x="42329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4" name="Rectangle 1603"/>
          <p:cNvSpPr/>
          <p:nvPr/>
        </p:nvSpPr>
        <p:spPr>
          <a:xfrm>
            <a:off x="42329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Rectangle 1650"/>
          <p:cNvSpPr/>
          <p:nvPr/>
        </p:nvSpPr>
        <p:spPr>
          <a:xfrm>
            <a:off x="46893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Rectangle 1651"/>
          <p:cNvSpPr/>
          <p:nvPr/>
        </p:nvSpPr>
        <p:spPr>
          <a:xfrm>
            <a:off x="468932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3" name="Rectangle 1652"/>
          <p:cNvSpPr/>
          <p:nvPr/>
        </p:nvSpPr>
        <p:spPr>
          <a:xfrm>
            <a:off x="468932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4" name="Rectangle 1653"/>
          <p:cNvSpPr/>
          <p:nvPr/>
        </p:nvSpPr>
        <p:spPr>
          <a:xfrm>
            <a:off x="468932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5" name="Rectangle 1654"/>
          <p:cNvSpPr/>
          <p:nvPr/>
        </p:nvSpPr>
        <p:spPr>
          <a:xfrm>
            <a:off x="468932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6" name="Rectangle 1655"/>
          <p:cNvSpPr/>
          <p:nvPr/>
        </p:nvSpPr>
        <p:spPr>
          <a:xfrm>
            <a:off x="468932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7" name="Rectangle 1656"/>
          <p:cNvSpPr/>
          <p:nvPr/>
        </p:nvSpPr>
        <p:spPr>
          <a:xfrm>
            <a:off x="46893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8" name="Rectangle 1657"/>
          <p:cNvSpPr/>
          <p:nvPr/>
        </p:nvSpPr>
        <p:spPr>
          <a:xfrm>
            <a:off x="47350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Rectangle 1658"/>
          <p:cNvSpPr/>
          <p:nvPr/>
        </p:nvSpPr>
        <p:spPr>
          <a:xfrm>
            <a:off x="47350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Rectangle 1659"/>
          <p:cNvSpPr/>
          <p:nvPr/>
        </p:nvSpPr>
        <p:spPr>
          <a:xfrm>
            <a:off x="473504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Rectangle 1660"/>
          <p:cNvSpPr/>
          <p:nvPr/>
        </p:nvSpPr>
        <p:spPr>
          <a:xfrm>
            <a:off x="473504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2" name="Rectangle 1661"/>
          <p:cNvSpPr/>
          <p:nvPr/>
        </p:nvSpPr>
        <p:spPr>
          <a:xfrm>
            <a:off x="473504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Rectangle 1662"/>
          <p:cNvSpPr/>
          <p:nvPr/>
        </p:nvSpPr>
        <p:spPr>
          <a:xfrm>
            <a:off x="47350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4" name="Rectangle 1663"/>
          <p:cNvSpPr/>
          <p:nvPr/>
        </p:nvSpPr>
        <p:spPr>
          <a:xfrm>
            <a:off x="47350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5" name="Rectangle 1664"/>
          <p:cNvSpPr/>
          <p:nvPr/>
        </p:nvSpPr>
        <p:spPr>
          <a:xfrm>
            <a:off x="47807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6" name="Rectangle 1665"/>
          <p:cNvSpPr/>
          <p:nvPr/>
        </p:nvSpPr>
        <p:spPr>
          <a:xfrm>
            <a:off x="47807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7" name="Rectangle 1666"/>
          <p:cNvSpPr/>
          <p:nvPr/>
        </p:nvSpPr>
        <p:spPr>
          <a:xfrm>
            <a:off x="47807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8" name="Rectangle 1667"/>
          <p:cNvSpPr/>
          <p:nvPr/>
        </p:nvSpPr>
        <p:spPr>
          <a:xfrm>
            <a:off x="48264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9" name="Rectangle 1668"/>
          <p:cNvSpPr/>
          <p:nvPr/>
        </p:nvSpPr>
        <p:spPr>
          <a:xfrm>
            <a:off x="48264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0" name="Rectangle 1669"/>
          <p:cNvSpPr/>
          <p:nvPr/>
        </p:nvSpPr>
        <p:spPr>
          <a:xfrm>
            <a:off x="48264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" name="Rectangle 1670"/>
          <p:cNvSpPr/>
          <p:nvPr/>
        </p:nvSpPr>
        <p:spPr>
          <a:xfrm>
            <a:off x="48722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2" name="Rectangle 1671"/>
          <p:cNvSpPr/>
          <p:nvPr/>
        </p:nvSpPr>
        <p:spPr>
          <a:xfrm>
            <a:off x="487220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3" name="Rectangle 1672"/>
          <p:cNvSpPr/>
          <p:nvPr/>
        </p:nvSpPr>
        <p:spPr>
          <a:xfrm>
            <a:off x="48722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4" name="Rectangle 1673"/>
          <p:cNvSpPr/>
          <p:nvPr/>
        </p:nvSpPr>
        <p:spPr>
          <a:xfrm>
            <a:off x="49179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5" name="Rectangle 1674"/>
          <p:cNvSpPr/>
          <p:nvPr/>
        </p:nvSpPr>
        <p:spPr>
          <a:xfrm>
            <a:off x="49179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4" name="Rectangle 1683"/>
          <p:cNvSpPr/>
          <p:nvPr/>
        </p:nvSpPr>
        <p:spPr>
          <a:xfrm>
            <a:off x="51274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5" name="Rectangle 1684"/>
          <p:cNvSpPr/>
          <p:nvPr/>
        </p:nvSpPr>
        <p:spPr>
          <a:xfrm>
            <a:off x="51274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6" name="Rectangle 1685"/>
          <p:cNvSpPr/>
          <p:nvPr/>
        </p:nvSpPr>
        <p:spPr>
          <a:xfrm>
            <a:off x="51274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7" name="Rectangle 1686"/>
          <p:cNvSpPr/>
          <p:nvPr/>
        </p:nvSpPr>
        <p:spPr>
          <a:xfrm>
            <a:off x="51274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8" name="Rectangle 1687"/>
          <p:cNvSpPr/>
          <p:nvPr/>
        </p:nvSpPr>
        <p:spPr>
          <a:xfrm>
            <a:off x="51274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" name="Rectangle 1688"/>
          <p:cNvSpPr/>
          <p:nvPr/>
        </p:nvSpPr>
        <p:spPr>
          <a:xfrm>
            <a:off x="517317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0" name="Rectangle 1689"/>
          <p:cNvSpPr/>
          <p:nvPr/>
        </p:nvSpPr>
        <p:spPr>
          <a:xfrm>
            <a:off x="51731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1" name="Rectangle 1690"/>
          <p:cNvSpPr/>
          <p:nvPr/>
        </p:nvSpPr>
        <p:spPr>
          <a:xfrm>
            <a:off x="51731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2" name="Rectangle 1691"/>
          <p:cNvSpPr/>
          <p:nvPr/>
        </p:nvSpPr>
        <p:spPr>
          <a:xfrm>
            <a:off x="51731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3" name="Rectangle 1692"/>
          <p:cNvSpPr/>
          <p:nvPr/>
        </p:nvSpPr>
        <p:spPr>
          <a:xfrm>
            <a:off x="51731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4" name="Rectangle 1693"/>
          <p:cNvSpPr/>
          <p:nvPr/>
        </p:nvSpPr>
        <p:spPr>
          <a:xfrm>
            <a:off x="51731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5" name="Rectangle 1694"/>
          <p:cNvSpPr/>
          <p:nvPr/>
        </p:nvSpPr>
        <p:spPr>
          <a:xfrm>
            <a:off x="521889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6" name="Rectangle 1695"/>
          <p:cNvSpPr/>
          <p:nvPr/>
        </p:nvSpPr>
        <p:spPr>
          <a:xfrm>
            <a:off x="521889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7" name="Rectangle 1696"/>
          <p:cNvSpPr/>
          <p:nvPr/>
        </p:nvSpPr>
        <p:spPr>
          <a:xfrm>
            <a:off x="521889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8" name="Rectangle 1697"/>
          <p:cNvSpPr/>
          <p:nvPr/>
        </p:nvSpPr>
        <p:spPr>
          <a:xfrm>
            <a:off x="526461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" name="Rectangle 1698"/>
          <p:cNvSpPr/>
          <p:nvPr/>
        </p:nvSpPr>
        <p:spPr>
          <a:xfrm>
            <a:off x="526461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0" name="Rectangle 1699"/>
          <p:cNvSpPr/>
          <p:nvPr/>
        </p:nvSpPr>
        <p:spPr>
          <a:xfrm>
            <a:off x="531033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1" name="Rectangle 1700"/>
          <p:cNvSpPr/>
          <p:nvPr/>
        </p:nvSpPr>
        <p:spPr>
          <a:xfrm>
            <a:off x="531033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2" name="Rectangle 1701"/>
          <p:cNvSpPr/>
          <p:nvPr/>
        </p:nvSpPr>
        <p:spPr>
          <a:xfrm>
            <a:off x="531033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3" name="Rectangle 1702"/>
          <p:cNvSpPr/>
          <p:nvPr/>
        </p:nvSpPr>
        <p:spPr>
          <a:xfrm>
            <a:off x="535605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4" name="Rectangle 1703"/>
          <p:cNvSpPr/>
          <p:nvPr/>
        </p:nvSpPr>
        <p:spPr>
          <a:xfrm>
            <a:off x="53560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5" name="Rectangle 1704"/>
          <p:cNvSpPr/>
          <p:nvPr/>
        </p:nvSpPr>
        <p:spPr>
          <a:xfrm>
            <a:off x="53560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6" name="Rectangle 1705"/>
          <p:cNvSpPr/>
          <p:nvPr/>
        </p:nvSpPr>
        <p:spPr>
          <a:xfrm>
            <a:off x="53560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7" name="Rectangle 1706"/>
          <p:cNvSpPr/>
          <p:nvPr/>
        </p:nvSpPr>
        <p:spPr>
          <a:xfrm>
            <a:off x="53560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8" name="Rectangle 1707"/>
          <p:cNvSpPr/>
          <p:nvPr/>
        </p:nvSpPr>
        <p:spPr>
          <a:xfrm>
            <a:off x="53560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9" name="Rectangle 1708"/>
          <p:cNvSpPr/>
          <p:nvPr/>
        </p:nvSpPr>
        <p:spPr>
          <a:xfrm>
            <a:off x="54017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0" name="Rectangle 1709"/>
          <p:cNvSpPr/>
          <p:nvPr/>
        </p:nvSpPr>
        <p:spPr>
          <a:xfrm>
            <a:off x="54017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1" name="Rectangle 1710"/>
          <p:cNvSpPr/>
          <p:nvPr/>
        </p:nvSpPr>
        <p:spPr>
          <a:xfrm>
            <a:off x="54017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2" name="Rectangle 1711"/>
          <p:cNvSpPr/>
          <p:nvPr/>
        </p:nvSpPr>
        <p:spPr>
          <a:xfrm>
            <a:off x="54017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3" name="Rectangle 1712"/>
          <p:cNvSpPr/>
          <p:nvPr/>
        </p:nvSpPr>
        <p:spPr>
          <a:xfrm>
            <a:off x="54017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2" name="Rectangle 1721"/>
          <p:cNvSpPr/>
          <p:nvPr/>
        </p:nvSpPr>
        <p:spPr>
          <a:xfrm>
            <a:off x="5493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3" name="Rectangle 1722"/>
          <p:cNvSpPr/>
          <p:nvPr/>
        </p:nvSpPr>
        <p:spPr>
          <a:xfrm>
            <a:off x="5493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4" name="Rectangle 1723"/>
          <p:cNvSpPr/>
          <p:nvPr/>
        </p:nvSpPr>
        <p:spPr>
          <a:xfrm>
            <a:off x="5493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5" name="Rectangle 1724"/>
          <p:cNvSpPr/>
          <p:nvPr/>
        </p:nvSpPr>
        <p:spPr>
          <a:xfrm>
            <a:off x="5493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6" name="Rectangle 1725"/>
          <p:cNvSpPr/>
          <p:nvPr/>
        </p:nvSpPr>
        <p:spPr>
          <a:xfrm>
            <a:off x="5493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7" name="Rectangle 1726"/>
          <p:cNvSpPr/>
          <p:nvPr/>
        </p:nvSpPr>
        <p:spPr>
          <a:xfrm>
            <a:off x="5493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8" name="Rectangle 1727"/>
          <p:cNvSpPr/>
          <p:nvPr/>
        </p:nvSpPr>
        <p:spPr>
          <a:xfrm>
            <a:off x="5493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9" name="Rectangle 1728"/>
          <p:cNvSpPr/>
          <p:nvPr/>
        </p:nvSpPr>
        <p:spPr>
          <a:xfrm>
            <a:off x="55393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0" name="Rectangle 1729"/>
          <p:cNvSpPr/>
          <p:nvPr/>
        </p:nvSpPr>
        <p:spPr>
          <a:xfrm>
            <a:off x="5539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1" name="Rectangle 1730"/>
          <p:cNvSpPr/>
          <p:nvPr/>
        </p:nvSpPr>
        <p:spPr>
          <a:xfrm>
            <a:off x="5539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2" name="Rectangle 1731"/>
          <p:cNvSpPr/>
          <p:nvPr/>
        </p:nvSpPr>
        <p:spPr>
          <a:xfrm>
            <a:off x="5539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3" name="Rectangle 1732"/>
          <p:cNvSpPr/>
          <p:nvPr/>
        </p:nvSpPr>
        <p:spPr>
          <a:xfrm>
            <a:off x="5539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4" name="Rectangle 1733"/>
          <p:cNvSpPr/>
          <p:nvPr/>
        </p:nvSpPr>
        <p:spPr>
          <a:xfrm>
            <a:off x="5539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5" name="Rectangle 1734"/>
          <p:cNvSpPr/>
          <p:nvPr/>
        </p:nvSpPr>
        <p:spPr>
          <a:xfrm>
            <a:off x="5539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Rectangle 1735"/>
          <p:cNvSpPr/>
          <p:nvPr/>
        </p:nvSpPr>
        <p:spPr>
          <a:xfrm>
            <a:off x="55851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Rectangle 1736"/>
          <p:cNvSpPr/>
          <p:nvPr/>
        </p:nvSpPr>
        <p:spPr>
          <a:xfrm>
            <a:off x="5585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Rectangle 1737"/>
          <p:cNvSpPr/>
          <p:nvPr/>
        </p:nvSpPr>
        <p:spPr>
          <a:xfrm>
            <a:off x="5585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9" name="Rectangle 1738"/>
          <p:cNvSpPr/>
          <p:nvPr/>
        </p:nvSpPr>
        <p:spPr>
          <a:xfrm>
            <a:off x="56308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" name="Rectangle 1739"/>
          <p:cNvSpPr/>
          <p:nvPr/>
        </p:nvSpPr>
        <p:spPr>
          <a:xfrm>
            <a:off x="5630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Rectangle 1740"/>
          <p:cNvSpPr/>
          <p:nvPr/>
        </p:nvSpPr>
        <p:spPr>
          <a:xfrm>
            <a:off x="5630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Rectangle 1741"/>
          <p:cNvSpPr/>
          <p:nvPr/>
        </p:nvSpPr>
        <p:spPr>
          <a:xfrm>
            <a:off x="5676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Rectangle 1742"/>
          <p:cNvSpPr/>
          <p:nvPr/>
        </p:nvSpPr>
        <p:spPr>
          <a:xfrm>
            <a:off x="5676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Rectangle 1743"/>
          <p:cNvSpPr/>
          <p:nvPr/>
        </p:nvSpPr>
        <p:spPr>
          <a:xfrm>
            <a:off x="5676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Rectangle 1744"/>
          <p:cNvSpPr/>
          <p:nvPr/>
        </p:nvSpPr>
        <p:spPr>
          <a:xfrm>
            <a:off x="5722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6" name="Rectangle 1745"/>
          <p:cNvSpPr/>
          <p:nvPr/>
        </p:nvSpPr>
        <p:spPr>
          <a:xfrm>
            <a:off x="5722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7" name="Rectangle 1746"/>
          <p:cNvSpPr/>
          <p:nvPr/>
        </p:nvSpPr>
        <p:spPr>
          <a:xfrm>
            <a:off x="5722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8" name="Rectangle 1747"/>
          <p:cNvSpPr/>
          <p:nvPr/>
        </p:nvSpPr>
        <p:spPr>
          <a:xfrm>
            <a:off x="5722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9" name="Rectangle 1748"/>
          <p:cNvSpPr/>
          <p:nvPr/>
        </p:nvSpPr>
        <p:spPr>
          <a:xfrm>
            <a:off x="5722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0" name="Rectangle 1749"/>
          <p:cNvSpPr/>
          <p:nvPr/>
        </p:nvSpPr>
        <p:spPr>
          <a:xfrm>
            <a:off x="5722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1" name="Rectangle 1750"/>
          <p:cNvSpPr/>
          <p:nvPr/>
        </p:nvSpPr>
        <p:spPr>
          <a:xfrm>
            <a:off x="5722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" name="Rectangle 1751"/>
          <p:cNvSpPr/>
          <p:nvPr/>
        </p:nvSpPr>
        <p:spPr>
          <a:xfrm>
            <a:off x="5767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3" name="Rectangle 1752"/>
          <p:cNvSpPr/>
          <p:nvPr/>
        </p:nvSpPr>
        <p:spPr>
          <a:xfrm>
            <a:off x="5767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4" name="Rectangle 1753"/>
          <p:cNvSpPr/>
          <p:nvPr/>
        </p:nvSpPr>
        <p:spPr>
          <a:xfrm>
            <a:off x="5767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Rectangle 1754"/>
          <p:cNvSpPr/>
          <p:nvPr/>
        </p:nvSpPr>
        <p:spPr>
          <a:xfrm>
            <a:off x="5767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Rectangle 1755"/>
          <p:cNvSpPr/>
          <p:nvPr/>
        </p:nvSpPr>
        <p:spPr>
          <a:xfrm>
            <a:off x="5767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7" name="Rectangle 1756"/>
          <p:cNvSpPr/>
          <p:nvPr/>
        </p:nvSpPr>
        <p:spPr>
          <a:xfrm>
            <a:off x="5767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8" name="Rectangle 1757"/>
          <p:cNvSpPr/>
          <p:nvPr/>
        </p:nvSpPr>
        <p:spPr>
          <a:xfrm>
            <a:off x="5767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7" name="Rectangle 1766"/>
          <p:cNvSpPr/>
          <p:nvPr/>
        </p:nvSpPr>
        <p:spPr>
          <a:xfrm>
            <a:off x="5859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8" name="Rectangle 1767"/>
          <p:cNvSpPr/>
          <p:nvPr/>
        </p:nvSpPr>
        <p:spPr>
          <a:xfrm>
            <a:off x="58594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9" name="Rectangle 1768"/>
          <p:cNvSpPr/>
          <p:nvPr/>
        </p:nvSpPr>
        <p:spPr>
          <a:xfrm>
            <a:off x="5905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Rectangle 1769"/>
          <p:cNvSpPr/>
          <p:nvPr/>
        </p:nvSpPr>
        <p:spPr>
          <a:xfrm>
            <a:off x="59051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Rectangle 1770"/>
          <p:cNvSpPr/>
          <p:nvPr/>
        </p:nvSpPr>
        <p:spPr>
          <a:xfrm>
            <a:off x="59051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2" name="Rectangle 1771"/>
          <p:cNvSpPr/>
          <p:nvPr/>
        </p:nvSpPr>
        <p:spPr>
          <a:xfrm>
            <a:off x="59051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3" name="Rectangle 1772"/>
          <p:cNvSpPr/>
          <p:nvPr/>
        </p:nvSpPr>
        <p:spPr>
          <a:xfrm>
            <a:off x="59051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Rectangle 1773"/>
          <p:cNvSpPr/>
          <p:nvPr/>
        </p:nvSpPr>
        <p:spPr>
          <a:xfrm>
            <a:off x="59051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Rectangle 1774"/>
          <p:cNvSpPr/>
          <p:nvPr/>
        </p:nvSpPr>
        <p:spPr>
          <a:xfrm>
            <a:off x="59051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Rectangle 1775"/>
          <p:cNvSpPr/>
          <p:nvPr/>
        </p:nvSpPr>
        <p:spPr>
          <a:xfrm>
            <a:off x="59508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Rectangle 1776"/>
          <p:cNvSpPr/>
          <p:nvPr/>
        </p:nvSpPr>
        <p:spPr>
          <a:xfrm>
            <a:off x="59508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Rectangle 1777"/>
          <p:cNvSpPr/>
          <p:nvPr/>
        </p:nvSpPr>
        <p:spPr>
          <a:xfrm>
            <a:off x="59508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Rectangle 1778"/>
          <p:cNvSpPr/>
          <p:nvPr/>
        </p:nvSpPr>
        <p:spPr>
          <a:xfrm>
            <a:off x="59508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Rectangle 1779"/>
          <p:cNvSpPr/>
          <p:nvPr/>
        </p:nvSpPr>
        <p:spPr>
          <a:xfrm>
            <a:off x="59508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Rectangle 1780"/>
          <p:cNvSpPr/>
          <p:nvPr/>
        </p:nvSpPr>
        <p:spPr>
          <a:xfrm>
            <a:off x="59508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Rectangle 1781"/>
          <p:cNvSpPr/>
          <p:nvPr/>
        </p:nvSpPr>
        <p:spPr>
          <a:xfrm>
            <a:off x="59508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3" name="Rectangle 1782"/>
          <p:cNvSpPr/>
          <p:nvPr/>
        </p:nvSpPr>
        <p:spPr>
          <a:xfrm>
            <a:off x="5996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Rectangle 1783"/>
          <p:cNvSpPr/>
          <p:nvPr/>
        </p:nvSpPr>
        <p:spPr>
          <a:xfrm>
            <a:off x="5996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Rectangle 1792"/>
          <p:cNvSpPr/>
          <p:nvPr/>
        </p:nvSpPr>
        <p:spPr>
          <a:xfrm>
            <a:off x="6088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Rectangle 1793"/>
          <p:cNvSpPr/>
          <p:nvPr/>
        </p:nvSpPr>
        <p:spPr>
          <a:xfrm>
            <a:off x="6088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Rectangle 1794"/>
          <p:cNvSpPr/>
          <p:nvPr/>
        </p:nvSpPr>
        <p:spPr>
          <a:xfrm>
            <a:off x="6088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Rectangle 1795"/>
          <p:cNvSpPr/>
          <p:nvPr/>
        </p:nvSpPr>
        <p:spPr>
          <a:xfrm>
            <a:off x="6088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Rectangle 1796"/>
          <p:cNvSpPr/>
          <p:nvPr/>
        </p:nvSpPr>
        <p:spPr>
          <a:xfrm>
            <a:off x="6088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Rectangle 1797"/>
          <p:cNvSpPr/>
          <p:nvPr/>
        </p:nvSpPr>
        <p:spPr>
          <a:xfrm>
            <a:off x="6088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Rectangle 1798"/>
          <p:cNvSpPr/>
          <p:nvPr/>
        </p:nvSpPr>
        <p:spPr>
          <a:xfrm>
            <a:off x="6088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Rectangle 1799"/>
          <p:cNvSpPr/>
          <p:nvPr/>
        </p:nvSpPr>
        <p:spPr>
          <a:xfrm>
            <a:off x="6133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Rectangle 1800"/>
          <p:cNvSpPr/>
          <p:nvPr/>
        </p:nvSpPr>
        <p:spPr>
          <a:xfrm>
            <a:off x="61337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Rectangle 1801"/>
          <p:cNvSpPr/>
          <p:nvPr/>
        </p:nvSpPr>
        <p:spPr>
          <a:xfrm>
            <a:off x="61337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3" name="Rectangle 1802"/>
          <p:cNvSpPr/>
          <p:nvPr/>
        </p:nvSpPr>
        <p:spPr>
          <a:xfrm>
            <a:off x="61337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4" name="Rectangle 1803"/>
          <p:cNvSpPr/>
          <p:nvPr/>
        </p:nvSpPr>
        <p:spPr>
          <a:xfrm>
            <a:off x="61337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5" name="Rectangle 1804"/>
          <p:cNvSpPr/>
          <p:nvPr/>
        </p:nvSpPr>
        <p:spPr>
          <a:xfrm>
            <a:off x="61337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" name="Rectangle 1805"/>
          <p:cNvSpPr/>
          <p:nvPr/>
        </p:nvSpPr>
        <p:spPr>
          <a:xfrm>
            <a:off x="6133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" name="Rectangle 1806"/>
          <p:cNvSpPr/>
          <p:nvPr/>
        </p:nvSpPr>
        <p:spPr>
          <a:xfrm>
            <a:off x="61794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" name="Rectangle 1807"/>
          <p:cNvSpPr/>
          <p:nvPr/>
        </p:nvSpPr>
        <p:spPr>
          <a:xfrm>
            <a:off x="61794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" name="Rectangle 1808"/>
          <p:cNvSpPr/>
          <p:nvPr/>
        </p:nvSpPr>
        <p:spPr>
          <a:xfrm>
            <a:off x="61794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" name="Rectangle 1809"/>
          <p:cNvSpPr/>
          <p:nvPr/>
        </p:nvSpPr>
        <p:spPr>
          <a:xfrm>
            <a:off x="6225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" name="Rectangle 1810"/>
          <p:cNvSpPr/>
          <p:nvPr/>
        </p:nvSpPr>
        <p:spPr>
          <a:xfrm>
            <a:off x="6225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2" name="Rectangle 1811"/>
          <p:cNvSpPr/>
          <p:nvPr/>
        </p:nvSpPr>
        <p:spPr>
          <a:xfrm>
            <a:off x="6225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" name="Rectangle 1812"/>
          <p:cNvSpPr/>
          <p:nvPr/>
        </p:nvSpPr>
        <p:spPr>
          <a:xfrm>
            <a:off x="6270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" name="Rectangle 1813"/>
          <p:cNvSpPr/>
          <p:nvPr/>
        </p:nvSpPr>
        <p:spPr>
          <a:xfrm>
            <a:off x="6270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5" name="Rectangle 1814"/>
          <p:cNvSpPr/>
          <p:nvPr/>
        </p:nvSpPr>
        <p:spPr>
          <a:xfrm>
            <a:off x="6270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6" name="Rectangle 1815"/>
          <p:cNvSpPr/>
          <p:nvPr/>
        </p:nvSpPr>
        <p:spPr>
          <a:xfrm>
            <a:off x="6316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7" name="Rectangle 1816"/>
          <p:cNvSpPr/>
          <p:nvPr/>
        </p:nvSpPr>
        <p:spPr>
          <a:xfrm>
            <a:off x="63166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8" name="Rectangle 1817"/>
          <p:cNvSpPr/>
          <p:nvPr/>
        </p:nvSpPr>
        <p:spPr>
          <a:xfrm>
            <a:off x="63166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9" name="Rectangle 1818"/>
          <p:cNvSpPr/>
          <p:nvPr/>
        </p:nvSpPr>
        <p:spPr>
          <a:xfrm>
            <a:off x="63166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0" name="Rectangle 1819"/>
          <p:cNvSpPr/>
          <p:nvPr/>
        </p:nvSpPr>
        <p:spPr>
          <a:xfrm>
            <a:off x="63166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1" name="Rectangle 1820"/>
          <p:cNvSpPr/>
          <p:nvPr/>
        </p:nvSpPr>
        <p:spPr>
          <a:xfrm>
            <a:off x="63166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2" name="Rectangle 1821"/>
          <p:cNvSpPr/>
          <p:nvPr/>
        </p:nvSpPr>
        <p:spPr>
          <a:xfrm>
            <a:off x="6316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3" name="Rectangle 1822"/>
          <p:cNvSpPr/>
          <p:nvPr/>
        </p:nvSpPr>
        <p:spPr>
          <a:xfrm>
            <a:off x="6362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4" name="Rectangle 1823"/>
          <p:cNvSpPr/>
          <p:nvPr/>
        </p:nvSpPr>
        <p:spPr>
          <a:xfrm>
            <a:off x="63623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5" name="Rectangle 1824"/>
          <p:cNvSpPr/>
          <p:nvPr/>
        </p:nvSpPr>
        <p:spPr>
          <a:xfrm>
            <a:off x="63623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6" name="Rectangle 1825"/>
          <p:cNvSpPr/>
          <p:nvPr/>
        </p:nvSpPr>
        <p:spPr>
          <a:xfrm>
            <a:off x="63623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7" name="Rectangle 1826"/>
          <p:cNvSpPr/>
          <p:nvPr/>
        </p:nvSpPr>
        <p:spPr>
          <a:xfrm>
            <a:off x="63623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8" name="Rectangle 1827"/>
          <p:cNvSpPr/>
          <p:nvPr/>
        </p:nvSpPr>
        <p:spPr>
          <a:xfrm>
            <a:off x="63623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9" name="Rectangle 1828"/>
          <p:cNvSpPr/>
          <p:nvPr/>
        </p:nvSpPr>
        <p:spPr>
          <a:xfrm>
            <a:off x="6362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8" name="Rectangle 1837"/>
          <p:cNvSpPr/>
          <p:nvPr/>
        </p:nvSpPr>
        <p:spPr>
          <a:xfrm>
            <a:off x="6453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9" name="Rectangle 1838"/>
          <p:cNvSpPr/>
          <p:nvPr/>
        </p:nvSpPr>
        <p:spPr>
          <a:xfrm>
            <a:off x="6453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0" name="Rectangle 1839"/>
          <p:cNvSpPr/>
          <p:nvPr/>
        </p:nvSpPr>
        <p:spPr>
          <a:xfrm>
            <a:off x="6453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1" name="Rectangle 1840"/>
          <p:cNvSpPr/>
          <p:nvPr/>
        </p:nvSpPr>
        <p:spPr>
          <a:xfrm>
            <a:off x="6453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2" name="Rectangle 1841"/>
          <p:cNvSpPr/>
          <p:nvPr/>
        </p:nvSpPr>
        <p:spPr>
          <a:xfrm>
            <a:off x="6453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" name="Rectangle 1842"/>
          <p:cNvSpPr/>
          <p:nvPr/>
        </p:nvSpPr>
        <p:spPr>
          <a:xfrm>
            <a:off x="6499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" name="Rectangle 1843"/>
          <p:cNvSpPr/>
          <p:nvPr/>
        </p:nvSpPr>
        <p:spPr>
          <a:xfrm>
            <a:off x="6499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" name="Rectangle 1844"/>
          <p:cNvSpPr/>
          <p:nvPr/>
        </p:nvSpPr>
        <p:spPr>
          <a:xfrm>
            <a:off x="6499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" name="Rectangle 1845"/>
          <p:cNvSpPr/>
          <p:nvPr/>
        </p:nvSpPr>
        <p:spPr>
          <a:xfrm>
            <a:off x="6499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Rectangle 1846"/>
          <p:cNvSpPr/>
          <p:nvPr/>
        </p:nvSpPr>
        <p:spPr>
          <a:xfrm>
            <a:off x="6499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" name="Rectangle 1847"/>
          <p:cNvSpPr/>
          <p:nvPr/>
        </p:nvSpPr>
        <p:spPr>
          <a:xfrm>
            <a:off x="64995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9" name="Rectangle 1848"/>
          <p:cNvSpPr/>
          <p:nvPr/>
        </p:nvSpPr>
        <p:spPr>
          <a:xfrm>
            <a:off x="65452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0" name="Rectangle 1849"/>
          <p:cNvSpPr/>
          <p:nvPr/>
        </p:nvSpPr>
        <p:spPr>
          <a:xfrm>
            <a:off x="65452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1" name="Rectangle 1850"/>
          <p:cNvSpPr/>
          <p:nvPr/>
        </p:nvSpPr>
        <p:spPr>
          <a:xfrm>
            <a:off x="65452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2" name="Rectangle 1851"/>
          <p:cNvSpPr/>
          <p:nvPr/>
        </p:nvSpPr>
        <p:spPr>
          <a:xfrm>
            <a:off x="6590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3" name="Rectangle 1852"/>
          <p:cNvSpPr/>
          <p:nvPr/>
        </p:nvSpPr>
        <p:spPr>
          <a:xfrm>
            <a:off x="6590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4" name="Rectangle 1853"/>
          <p:cNvSpPr/>
          <p:nvPr/>
        </p:nvSpPr>
        <p:spPr>
          <a:xfrm>
            <a:off x="6636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5" name="Rectangle 1854"/>
          <p:cNvSpPr/>
          <p:nvPr/>
        </p:nvSpPr>
        <p:spPr>
          <a:xfrm>
            <a:off x="6636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6" name="Rectangle 1855"/>
          <p:cNvSpPr/>
          <p:nvPr/>
        </p:nvSpPr>
        <p:spPr>
          <a:xfrm>
            <a:off x="6636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7" name="Rectangle 1856"/>
          <p:cNvSpPr/>
          <p:nvPr/>
        </p:nvSpPr>
        <p:spPr>
          <a:xfrm>
            <a:off x="6682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8" name="Rectangle 1857"/>
          <p:cNvSpPr/>
          <p:nvPr/>
        </p:nvSpPr>
        <p:spPr>
          <a:xfrm>
            <a:off x="6682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9" name="Rectangle 1858"/>
          <p:cNvSpPr/>
          <p:nvPr/>
        </p:nvSpPr>
        <p:spPr>
          <a:xfrm>
            <a:off x="6682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0" name="Rectangle 1859"/>
          <p:cNvSpPr/>
          <p:nvPr/>
        </p:nvSpPr>
        <p:spPr>
          <a:xfrm>
            <a:off x="6682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1" name="Rectangle 1860"/>
          <p:cNvSpPr/>
          <p:nvPr/>
        </p:nvSpPr>
        <p:spPr>
          <a:xfrm>
            <a:off x="6682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2" name="Rectangle 1861"/>
          <p:cNvSpPr/>
          <p:nvPr/>
        </p:nvSpPr>
        <p:spPr>
          <a:xfrm>
            <a:off x="6682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3" name="Rectangle 1862"/>
          <p:cNvSpPr/>
          <p:nvPr/>
        </p:nvSpPr>
        <p:spPr>
          <a:xfrm>
            <a:off x="6728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4" name="Rectangle 1863"/>
          <p:cNvSpPr/>
          <p:nvPr/>
        </p:nvSpPr>
        <p:spPr>
          <a:xfrm>
            <a:off x="6728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5" name="Rectangle 1864"/>
          <p:cNvSpPr/>
          <p:nvPr/>
        </p:nvSpPr>
        <p:spPr>
          <a:xfrm>
            <a:off x="6728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6" name="Rectangle 1865"/>
          <p:cNvSpPr/>
          <p:nvPr/>
        </p:nvSpPr>
        <p:spPr>
          <a:xfrm>
            <a:off x="67281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7" name="Rectangle 1866"/>
          <p:cNvSpPr/>
          <p:nvPr/>
        </p:nvSpPr>
        <p:spPr>
          <a:xfrm>
            <a:off x="67281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6" name="Rectangle 1875"/>
          <p:cNvSpPr/>
          <p:nvPr/>
        </p:nvSpPr>
        <p:spPr>
          <a:xfrm>
            <a:off x="6819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7" name="Rectangle 1876"/>
          <p:cNvSpPr/>
          <p:nvPr/>
        </p:nvSpPr>
        <p:spPr>
          <a:xfrm>
            <a:off x="6865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8" name="Rectangle 1877"/>
          <p:cNvSpPr/>
          <p:nvPr/>
        </p:nvSpPr>
        <p:spPr>
          <a:xfrm>
            <a:off x="6910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9" name="Rectangle 1878"/>
          <p:cNvSpPr/>
          <p:nvPr/>
        </p:nvSpPr>
        <p:spPr>
          <a:xfrm>
            <a:off x="6910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0" name="Rectangle 1879"/>
          <p:cNvSpPr/>
          <p:nvPr/>
        </p:nvSpPr>
        <p:spPr>
          <a:xfrm>
            <a:off x="6910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1" name="Rectangle 1880"/>
          <p:cNvSpPr/>
          <p:nvPr/>
        </p:nvSpPr>
        <p:spPr>
          <a:xfrm>
            <a:off x="6910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2" name="Rectangle 1881"/>
          <p:cNvSpPr/>
          <p:nvPr/>
        </p:nvSpPr>
        <p:spPr>
          <a:xfrm>
            <a:off x="6910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3" name="Rectangle 1882"/>
          <p:cNvSpPr/>
          <p:nvPr/>
        </p:nvSpPr>
        <p:spPr>
          <a:xfrm>
            <a:off x="6910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4" name="Rectangle 1883"/>
          <p:cNvSpPr/>
          <p:nvPr/>
        </p:nvSpPr>
        <p:spPr>
          <a:xfrm>
            <a:off x="6910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5" name="Rectangle 1884"/>
          <p:cNvSpPr/>
          <p:nvPr/>
        </p:nvSpPr>
        <p:spPr>
          <a:xfrm>
            <a:off x="69567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6" name="Rectangle 1885"/>
          <p:cNvSpPr/>
          <p:nvPr/>
        </p:nvSpPr>
        <p:spPr>
          <a:xfrm>
            <a:off x="69567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7" name="Rectangle 1886"/>
          <p:cNvSpPr/>
          <p:nvPr/>
        </p:nvSpPr>
        <p:spPr>
          <a:xfrm>
            <a:off x="69567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8" name="Rectangle 1887"/>
          <p:cNvSpPr/>
          <p:nvPr/>
        </p:nvSpPr>
        <p:spPr>
          <a:xfrm>
            <a:off x="69567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9" name="Rectangle 1888"/>
          <p:cNvSpPr/>
          <p:nvPr/>
        </p:nvSpPr>
        <p:spPr>
          <a:xfrm>
            <a:off x="69567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0" name="Rectangle 1889"/>
          <p:cNvSpPr/>
          <p:nvPr/>
        </p:nvSpPr>
        <p:spPr>
          <a:xfrm>
            <a:off x="69567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1" name="Rectangle 1890"/>
          <p:cNvSpPr/>
          <p:nvPr/>
        </p:nvSpPr>
        <p:spPr>
          <a:xfrm>
            <a:off x="69567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2" name="Rectangle 1891"/>
          <p:cNvSpPr/>
          <p:nvPr/>
        </p:nvSpPr>
        <p:spPr>
          <a:xfrm>
            <a:off x="7002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3" name="Rectangle 1892"/>
          <p:cNvSpPr/>
          <p:nvPr/>
        </p:nvSpPr>
        <p:spPr>
          <a:xfrm>
            <a:off x="7048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2" name="Rectangle 1901"/>
          <p:cNvSpPr/>
          <p:nvPr/>
        </p:nvSpPr>
        <p:spPr>
          <a:xfrm>
            <a:off x="7139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3" name="Rectangle 1902"/>
          <p:cNvSpPr/>
          <p:nvPr/>
        </p:nvSpPr>
        <p:spPr>
          <a:xfrm>
            <a:off x="7139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4" name="Rectangle 1903"/>
          <p:cNvSpPr/>
          <p:nvPr/>
        </p:nvSpPr>
        <p:spPr>
          <a:xfrm>
            <a:off x="71853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5" name="Rectangle 1904"/>
          <p:cNvSpPr/>
          <p:nvPr/>
        </p:nvSpPr>
        <p:spPr>
          <a:xfrm>
            <a:off x="71853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6" name="Rectangle 1905"/>
          <p:cNvSpPr/>
          <p:nvPr/>
        </p:nvSpPr>
        <p:spPr>
          <a:xfrm>
            <a:off x="71853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7" name="Rectangle 1906"/>
          <p:cNvSpPr/>
          <p:nvPr/>
        </p:nvSpPr>
        <p:spPr>
          <a:xfrm>
            <a:off x="71853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8" name="Rectangle 1907"/>
          <p:cNvSpPr/>
          <p:nvPr/>
        </p:nvSpPr>
        <p:spPr>
          <a:xfrm>
            <a:off x="71853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9" name="Rectangle 1908"/>
          <p:cNvSpPr/>
          <p:nvPr/>
        </p:nvSpPr>
        <p:spPr>
          <a:xfrm>
            <a:off x="71853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0" name="Rectangle 1909"/>
          <p:cNvSpPr/>
          <p:nvPr/>
        </p:nvSpPr>
        <p:spPr>
          <a:xfrm>
            <a:off x="71853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1" name="Rectangle 1910"/>
          <p:cNvSpPr/>
          <p:nvPr/>
        </p:nvSpPr>
        <p:spPr>
          <a:xfrm>
            <a:off x="7231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2" name="Rectangle 1911"/>
          <p:cNvSpPr/>
          <p:nvPr/>
        </p:nvSpPr>
        <p:spPr>
          <a:xfrm>
            <a:off x="7231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3" name="Rectangle 1912"/>
          <p:cNvSpPr/>
          <p:nvPr/>
        </p:nvSpPr>
        <p:spPr>
          <a:xfrm>
            <a:off x="7231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4" name="Rectangle 1913"/>
          <p:cNvSpPr/>
          <p:nvPr/>
        </p:nvSpPr>
        <p:spPr>
          <a:xfrm>
            <a:off x="7231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5" name="Rectangle 1914"/>
          <p:cNvSpPr/>
          <p:nvPr/>
        </p:nvSpPr>
        <p:spPr>
          <a:xfrm>
            <a:off x="7231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6" name="Rectangle 1915"/>
          <p:cNvSpPr/>
          <p:nvPr/>
        </p:nvSpPr>
        <p:spPr>
          <a:xfrm>
            <a:off x="7231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7" name="Rectangle 1916"/>
          <p:cNvSpPr/>
          <p:nvPr/>
        </p:nvSpPr>
        <p:spPr>
          <a:xfrm>
            <a:off x="7231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8" name="Rectangle 1917"/>
          <p:cNvSpPr/>
          <p:nvPr/>
        </p:nvSpPr>
        <p:spPr>
          <a:xfrm>
            <a:off x="7276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9" name="Rectangle 1918"/>
          <p:cNvSpPr/>
          <p:nvPr/>
        </p:nvSpPr>
        <p:spPr>
          <a:xfrm>
            <a:off x="7276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8" name="Rectangle 1927"/>
          <p:cNvSpPr/>
          <p:nvPr/>
        </p:nvSpPr>
        <p:spPr>
          <a:xfrm>
            <a:off x="73681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9" name="Rectangle 1928"/>
          <p:cNvSpPr/>
          <p:nvPr/>
        </p:nvSpPr>
        <p:spPr>
          <a:xfrm>
            <a:off x="7368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0" name="Rectangle 1929"/>
          <p:cNvSpPr/>
          <p:nvPr/>
        </p:nvSpPr>
        <p:spPr>
          <a:xfrm>
            <a:off x="7368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1" name="Rectangle 1930"/>
          <p:cNvSpPr/>
          <p:nvPr/>
        </p:nvSpPr>
        <p:spPr>
          <a:xfrm>
            <a:off x="7368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2" name="Rectangle 1931"/>
          <p:cNvSpPr/>
          <p:nvPr/>
        </p:nvSpPr>
        <p:spPr>
          <a:xfrm>
            <a:off x="73681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3" name="Rectangle 1932"/>
          <p:cNvSpPr/>
          <p:nvPr/>
        </p:nvSpPr>
        <p:spPr>
          <a:xfrm>
            <a:off x="74139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4" name="Rectangle 1933"/>
          <p:cNvSpPr/>
          <p:nvPr/>
        </p:nvSpPr>
        <p:spPr>
          <a:xfrm>
            <a:off x="7413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5" name="Rectangle 1934"/>
          <p:cNvSpPr/>
          <p:nvPr/>
        </p:nvSpPr>
        <p:spPr>
          <a:xfrm>
            <a:off x="7413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6" name="Rectangle 1935"/>
          <p:cNvSpPr/>
          <p:nvPr/>
        </p:nvSpPr>
        <p:spPr>
          <a:xfrm>
            <a:off x="7413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7" name="Rectangle 1936"/>
          <p:cNvSpPr/>
          <p:nvPr/>
        </p:nvSpPr>
        <p:spPr>
          <a:xfrm>
            <a:off x="74139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8" name="Rectangle 1937"/>
          <p:cNvSpPr/>
          <p:nvPr/>
        </p:nvSpPr>
        <p:spPr>
          <a:xfrm>
            <a:off x="74139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9" name="Rectangle 1938"/>
          <p:cNvSpPr/>
          <p:nvPr/>
        </p:nvSpPr>
        <p:spPr>
          <a:xfrm>
            <a:off x="74139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0" name="Rectangle 1939"/>
          <p:cNvSpPr/>
          <p:nvPr/>
        </p:nvSpPr>
        <p:spPr>
          <a:xfrm>
            <a:off x="7459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1" name="Rectangle 1940"/>
          <p:cNvSpPr/>
          <p:nvPr/>
        </p:nvSpPr>
        <p:spPr>
          <a:xfrm>
            <a:off x="7459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2" name="Rectangle 1941"/>
          <p:cNvSpPr/>
          <p:nvPr/>
        </p:nvSpPr>
        <p:spPr>
          <a:xfrm>
            <a:off x="7505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3" name="Rectangle 1942"/>
          <p:cNvSpPr/>
          <p:nvPr/>
        </p:nvSpPr>
        <p:spPr>
          <a:xfrm>
            <a:off x="7505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4" name="Rectangle 1943"/>
          <p:cNvSpPr/>
          <p:nvPr/>
        </p:nvSpPr>
        <p:spPr>
          <a:xfrm>
            <a:off x="75510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" name="Rectangle 1944"/>
          <p:cNvSpPr/>
          <p:nvPr/>
        </p:nvSpPr>
        <p:spPr>
          <a:xfrm>
            <a:off x="75510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" name="Rectangle 1945"/>
          <p:cNvSpPr/>
          <p:nvPr/>
        </p:nvSpPr>
        <p:spPr>
          <a:xfrm>
            <a:off x="75967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" name="Rectangle 1946"/>
          <p:cNvSpPr/>
          <p:nvPr/>
        </p:nvSpPr>
        <p:spPr>
          <a:xfrm>
            <a:off x="75967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" name="Rectangle 1947"/>
          <p:cNvSpPr/>
          <p:nvPr/>
        </p:nvSpPr>
        <p:spPr>
          <a:xfrm>
            <a:off x="7596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" name="Rectangle 1948"/>
          <p:cNvSpPr/>
          <p:nvPr/>
        </p:nvSpPr>
        <p:spPr>
          <a:xfrm>
            <a:off x="7596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" name="Rectangle 1949"/>
          <p:cNvSpPr/>
          <p:nvPr/>
        </p:nvSpPr>
        <p:spPr>
          <a:xfrm>
            <a:off x="7596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" name="Rectangle 1950"/>
          <p:cNvSpPr/>
          <p:nvPr/>
        </p:nvSpPr>
        <p:spPr>
          <a:xfrm>
            <a:off x="7596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Rectangle 1951"/>
          <p:cNvSpPr/>
          <p:nvPr/>
        </p:nvSpPr>
        <p:spPr>
          <a:xfrm>
            <a:off x="7596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3" name="Rectangle 1952"/>
          <p:cNvSpPr/>
          <p:nvPr/>
        </p:nvSpPr>
        <p:spPr>
          <a:xfrm>
            <a:off x="7642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4" name="Rectangle 1953"/>
          <p:cNvSpPr/>
          <p:nvPr/>
        </p:nvSpPr>
        <p:spPr>
          <a:xfrm>
            <a:off x="7642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Rectangle 1954"/>
          <p:cNvSpPr/>
          <p:nvPr/>
        </p:nvSpPr>
        <p:spPr>
          <a:xfrm>
            <a:off x="7642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6" name="Rectangle 1955"/>
          <p:cNvSpPr/>
          <p:nvPr/>
        </p:nvSpPr>
        <p:spPr>
          <a:xfrm>
            <a:off x="7642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7" name="Rectangle 1956"/>
          <p:cNvSpPr/>
          <p:nvPr/>
        </p:nvSpPr>
        <p:spPr>
          <a:xfrm>
            <a:off x="7642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6" name="Rectangle 1965"/>
          <p:cNvSpPr/>
          <p:nvPr/>
        </p:nvSpPr>
        <p:spPr>
          <a:xfrm>
            <a:off x="7733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7" name="Rectangle 1966"/>
          <p:cNvSpPr/>
          <p:nvPr/>
        </p:nvSpPr>
        <p:spPr>
          <a:xfrm>
            <a:off x="77339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8" name="Rectangle 1967"/>
          <p:cNvSpPr/>
          <p:nvPr/>
        </p:nvSpPr>
        <p:spPr>
          <a:xfrm>
            <a:off x="77339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9" name="Rectangle 1968"/>
          <p:cNvSpPr/>
          <p:nvPr/>
        </p:nvSpPr>
        <p:spPr>
          <a:xfrm>
            <a:off x="77339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0" name="Rectangle 1969"/>
          <p:cNvSpPr/>
          <p:nvPr/>
        </p:nvSpPr>
        <p:spPr>
          <a:xfrm>
            <a:off x="7733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1" name="Rectangle 1970"/>
          <p:cNvSpPr/>
          <p:nvPr/>
        </p:nvSpPr>
        <p:spPr>
          <a:xfrm>
            <a:off x="77339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2" name="Rectangle 1971"/>
          <p:cNvSpPr/>
          <p:nvPr/>
        </p:nvSpPr>
        <p:spPr>
          <a:xfrm>
            <a:off x="77339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3" name="Rectangle 1972"/>
          <p:cNvSpPr/>
          <p:nvPr/>
        </p:nvSpPr>
        <p:spPr>
          <a:xfrm>
            <a:off x="7779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4" name="Rectangle 1973"/>
          <p:cNvSpPr/>
          <p:nvPr/>
        </p:nvSpPr>
        <p:spPr>
          <a:xfrm>
            <a:off x="7779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5" name="Rectangle 1974"/>
          <p:cNvSpPr/>
          <p:nvPr/>
        </p:nvSpPr>
        <p:spPr>
          <a:xfrm>
            <a:off x="7779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6" name="Rectangle 1975"/>
          <p:cNvSpPr/>
          <p:nvPr/>
        </p:nvSpPr>
        <p:spPr>
          <a:xfrm>
            <a:off x="7779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7" name="Rectangle 1976"/>
          <p:cNvSpPr/>
          <p:nvPr/>
        </p:nvSpPr>
        <p:spPr>
          <a:xfrm>
            <a:off x="7779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8" name="Rectangle 1977"/>
          <p:cNvSpPr/>
          <p:nvPr/>
        </p:nvSpPr>
        <p:spPr>
          <a:xfrm>
            <a:off x="7779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9" name="Rectangle 1978"/>
          <p:cNvSpPr/>
          <p:nvPr/>
        </p:nvSpPr>
        <p:spPr>
          <a:xfrm>
            <a:off x="7779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0" name="Rectangle 1979"/>
          <p:cNvSpPr/>
          <p:nvPr/>
        </p:nvSpPr>
        <p:spPr>
          <a:xfrm>
            <a:off x="7825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1" name="Rectangle 1980"/>
          <p:cNvSpPr/>
          <p:nvPr/>
        </p:nvSpPr>
        <p:spPr>
          <a:xfrm>
            <a:off x="7825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" name="Rectangle 1981"/>
          <p:cNvSpPr/>
          <p:nvPr/>
        </p:nvSpPr>
        <p:spPr>
          <a:xfrm>
            <a:off x="7825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3" name="Rectangle 1982"/>
          <p:cNvSpPr/>
          <p:nvPr/>
        </p:nvSpPr>
        <p:spPr>
          <a:xfrm>
            <a:off x="7871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" name="Rectangle 1983"/>
          <p:cNvSpPr/>
          <p:nvPr/>
        </p:nvSpPr>
        <p:spPr>
          <a:xfrm>
            <a:off x="7871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5" name="Rectangle 1984"/>
          <p:cNvSpPr/>
          <p:nvPr/>
        </p:nvSpPr>
        <p:spPr>
          <a:xfrm>
            <a:off x="7871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6" name="Rectangle 1985"/>
          <p:cNvSpPr/>
          <p:nvPr/>
        </p:nvSpPr>
        <p:spPr>
          <a:xfrm>
            <a:off x="7916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7" name="Rectangle 1986"/>
          <p:cNvSpPr/>
          <p:nvPr/>
        </p:nvSpPr>
        <p:spPr>
          <a:xfrm>
            <a:off x="7916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8" name="Rectangle 1987"/>
          <p:cNvSpPr/>
          <p:nvPr/>
        </p:nvSpPr>
        <p:spPr>
          <a:xfrm>
            <a:off x="79168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9" name="Rectangle 1988"/>
          <p:cNvSpPr/>
          <p:nvPr/>
        </p:nvSpPr>
        <p:spPr>
          <a:xfrm>
            <a:off x="7962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" name="Rectangle 1989"/>
          <p:cNvSpPr/>
          <p:nvPr/>
        </p:nvSpPr>
        <p:spPr>
          <a:xfrm>
            <a:off x="79625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1" name="Rectangle 1990"/>
          <p:cNvSpPr/>
          <p:nvPr/>
        </p:nvSpPr>
        <p:spPr>
          <a:xfrm>
            <a:off x="79625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2" name="Rectangle 1991"/>
          <p:cNvSpPr/>
          <p:nvPr/>
        </p:nvSpPr>
        <p:spPr>
          <a:xfrm>
            <a:off x="7962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3" name="Rectangle 1992"/>
          <p:cNvSpPr/>
          <p:nvPr/>
        </p:nvSpPr>
        <p:spPr>
          <a:xfrm>
            <a:off x="7962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4" name="Rectangle 1993"/>
          <p:cNvSpPr/>
          <p:nvPr/>
        </p:nvSpPr>
        <p:spPr>
          <a:xfrm>
            <a:off x="7962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5" name="Rectangle 1994"/>
          <p:cNvSpPr/>
          <p:nvPr/>
        </p:nvSpPr>
        <p:spPr>
          <a:xfrm>
            <a:off x="79625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6" name="Rectangle 1995"/>
          <p:cNvSpPr/>
          <p:nvPr/>
        </p:nvSpPr>
        <p:spPr>
          <a:xfrm>
            <a:off x="8008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Rectangle 1996"/>
          <p:cNvSpPr/>
          <p:nvPr/>
        </p:nvSpPr>
        <p:spPr>
          <a:xfrm>
            <a:off x="8008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8" name="Rectangle 1997"/>
          <p:cNvSpPr/>
          <p:nvPr/>
        </p:nvSpPr>
        <p:spPr>
          <a:xfrm>
            <a:off x="8008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9" name="Rectangle 1998"/>
          <p:cNvSpPr/>
          <p:nvPr/>
        </p:nvSpPr>
        <p:spPr>
          <a:xfrm>
            <a:off x="8008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0" name="Rectangle 1999"/>
          <p:cNvSpPr/>
          <p:nvPr/>
        </p:nvSpPr>
        <p:spPr>
          <a:xfrm>
            <a:off x="8008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1" name="Rectangle 2000"/>
          <p:cNvSpPr/>
          <p:nvPr/>
        </p:nvSpPr>
        <p:spPr>
          <a:xfrm>
            <a:off x="8008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2" name="Rectangle 2001"/>
          <p:cNvSpPr/>
          <p:nvPr/>
        </p:nvSpPr>
        <p:spPr>
          <a:xfrm>
            <a:off x="8008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1" name="Rectangle 2010"/>
          <p:cNvSpPr/>
          <p:nvPr/>
        </p:nvSpPr>
        <p:spPr>
          <a:xfrm>
            <a:off x="1838206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2" name="Rectangle 2011"/>
          <p:cNvSpPr/>
          <p:nvPr/>
        </p:nvSpPr>
        <p:spPr>
          <a:xfrm>
            <a:off x="183820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3" name="Rectangle 2012"/>
          <p:cNvSpPr/>
          <p:nvPr/>
        </p:nvSpPr>
        <p:spPr>
          <a:xfrm>
            <a:off x="183820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4" name="Rectangle 2013"/>
          <p:cNvSpPr/>
          <p:nvPr/>
        </p:nvSpPr>
        <p:spPr>
          <a:xfrm>
            <a:off x="183820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5" name="Rectangle 2014"/>
          <p:cNvSpPr/>
          <p:nvPr/>
        </p:nvSpPr>
        <p:spPr>
          <a:xfrm>
            <a:off x="183820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7" name="Rectangle 2016"/>
          <p:cNvSpPr/>
          <p:nvPr/>
        </p:nvSpPr>
        <p:spPr>
          <a:xfrm>
            <a:off x="1899601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8" name="Rectangle 2017"/>
          <p:cNvSpPr/>
          <p:nvPr/>
        </p:nvSpPr>
        <p:spPr>
          <a:xfrm>
            <a:off x="189960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9" name="Rectangle 2018"/>
          <p:cNvSpPr/>
          <p:nvPr/>
        </p:nvSpPr>
        <p:spPr>
          <a:xfrm>
            <a:off x="189960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0" name="Rectangle 2019"/>
          <p:cNvSpPr/>
          <p:nvPr/>
        </p:nvSpPr>
        <p:spPr>
          <a:xfrm>
            <a:off x="189960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1" name="Rectangle 2020"/>
          <p:cNvSpPr/>
          <p:nvPr/>
        </p:nvSpPr>
        <p:spPr>
          <a:xfrm>
            <a:off x="189960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2" name="Rectangle 2021"/>
          <p:cNvSpPr/>
          <p:nvPr/>
        </p:nvSpPr>
        <p:spPr>
          <a:xfrm>
            <a:off x="189960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4" name="Rectangle 2023"/>
          <p:cNvSpPr/>
          <p:nvPr/>
        </p:nvSpPr>
        <p:spPr>
          <a:xfrm>
            <a:off x="196099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6" name="Rectangle 2025"/>
          <p:cNvSpPr/>
          <p:nvPr/>
        </p:nvSpPr>
        <p:spPr>
          <a:xfrm>
            <a:off x="202239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8" name="Rectangle 2027"/>
          <p:cNvSpPr/>
          <p:nvPr/>
        </p:nvSpPr>
        <p:spPr>
          <a:xfrm>
            <a:off x="208378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0" name="Rectangle 2029"/>
          <p:cNvSpPr/>
          <p:nvPr/>
        </p:nvSpPr>
        <p:spPr>
          <a:xfrm>
            <a:off x="2145180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1" name="Rectangle 2030"/>
          <p:cNvSpPr/>
          <p:nvPr/>
        </p:nvSpPr>
        <p:spPr>
          <a:xfrm>
            <a:off x="214518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2" name="Rectangle 2031"/>
          <p:cNvSpPr/>
          <p:nvPr/>
        </p:nvSpPr>
        <p:spPr>
          <a:xfrm>
            <a:off x="214518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3" name="Rectangle 2032"/>
          <p:cNvSpPr/>
          <p:nvPr/>
        </p:nvSpPr>
        <p:spPr>
          <a:xfrm>
            <a:off x="214518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4" name="Rectangle 2033"/>
          <p:cNvSpPr/>
          <p:nvPr/>
        </p:nvSpPr>
        <p:spPr>
          <a:xfrm>
            <a:off x="214518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5" name="Rectangle 2034"/>
          <p:cNvSpPr/>
          <p:nvPr/>
        </p:nvSpPr>
        <p:spPr>
          <a:xfrm>
            <a:off x="2206575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6" name="Rectangle 2035"/>
          <p:cNvSpPr/>
          <p:nvPr/>
        </p:nvSpPr>
        <p:spPr>
          <a:xfrm>
            <a:off x="220657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7" name="Rectangle 2036"/>
          <p:cNvSpPr/>
          <p:nvPr/>
        </p:nvSpPr>
        <p:spPr>
          <a:xfrm>
            <a:off x="220657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8" name="Rectangle 2037"/>
          <p:cNvSpPr/>
          <p:nvPr/>
        </p:nvSpPr>
        <p:spPr>
          <a:xfrm>
            <a:off x="220657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7" name="Rectangle 2046"/>
          <p:cNvSpPr/>
          <p:nvPr/>
        </p:nvSpPr>
        <p:spPr>
          <a:xfrm>
            <a:off x="2329365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Rectangle 2047"/>
          <p:cNvSpPr/>
          <p:nvPr/>
        </p:nvSpPr>
        <p:spPr>
          <a:xfrm>
            <a:off x="232936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Rectangle 2048"/>
          <p:cNvSpPr/>
          <p:nvPr/>
        </p:nvSpPr>
        <p:spPr>
          <a:xfrm>
            <a:off x="232936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049"/>
          <p:cNvSpPr/>
          <p:nvPr/>
        </p:nvSpPr>
        <p:spPr>
          <a:xfrm>
            <a:off x="232936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2050"/>
          <p:cNvSpPr/>
          <p:nvPr/>
        </p:nvSpPr>
        <p:spPr>
          <a:xfrm>
            <a:off x="232936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Rectangle 2052"/>
          <p:cNvSpPr/>
          <p:nvPr/>
        </p:nvSpPr>
        <p:spPr>
          <a:xfrm>
            <a:off x="2390760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Rectangle 2053"/>
          <p:cNvSpPr/>
          <p:nvPr/>
        </p:nvSpPr>
        <p:spPr>
          <a:xfrm>
            <a:off x="239076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Rectangle 2054"/>
          <p:cNvSpPr/>
          <p:nvPr/>
        </p:nvSpPr>
        <p:spPr>
          <a:xfrm>
            <a:off x="239076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Rectangle 2055"/>
          <p:cNvSpPr/>
          <p:nvPr/>
        </p:nvSpPr>
        <p:spPr>
          <a:xfrm>
            <a:off x="239076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/>
          <p:cNvSpPr/>
          <p:nvPr/>
        </p:nvSpPr>
        <p:spPr>
          <a:xfrm>
            <a:off x="239076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Rectangle 2057"/>
          <p:cNvSpPr/>
          <p:nvPr/>
        </p:nvSpPr>
        <p:spPr>
          <a:xfrm>
            <a:off x="239076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Rectangle 2059"/>
          <p:cNvSpPr/>
          <p:nvPr/>
        </p:nvSpPr>
        <p:spPr>
          <a:xfrm>
            <a:off x="245215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/>
          <p:cNvSpPr/>
          <p:nvPr/>
        </p:nvSpPr>
        <p:spPr>
          <a:xfrm>
            <a:off x="251355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/>
          <p:cNvSpPr/>
          <p:nvPr/>
        </p:nvSpPr>
        <p:spPr>
          <a:xfrm>
            <a:off x="257494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Rectangle 2065"/>
          <p:cNvSpPr/>
          <p:nvPr/>
        </p:nvSpPr>
        <p:spPr>
          <a:xfrm>
            <a:off x="2636339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Rectangle 2066"/>
          <p:cNvSpPr/>
          <p:nvPr/>
        </p:nvSpPr>
        <p:spPr>
          <a:xfrm>
            <a:off x="263633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Rectangle 2067"/>
          <p:cNvSpPr/>
          <p:nvPr/>
        </p:nvSpPr>
        <p:spPr>
          <a:xfrm>
            <a:off x="263633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Rectangle 2068"/>
          <p:cNvSpPr/>
          <p:nvPr/>
        </p:nvSpPr>
        <p:spPr>
          <a:xfrm>
            <a:off x="263633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Rectangle 2069"/>
          <p:cNvSpPr/>
          <p:nvPr/>
        </p:nvSpPr>
        <p:spPr>
          <a:xfrm>
            <a:off x="263633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Rectangle 2070"/>
          <p:cNvSpPr/>
          <p:nvPr/>
        </p:nvSpPr>
        <p:spPr>
          <a:xfrm>
            <a:off x="263633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Rectangle 2071"/>
          <p:cNvSpPr/>
          <p:nvPr/>
        </p:nvSpPr>
        <p:spPr>
          <a:xfrm>
            <a:off x="2697734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Rectangle 2072"/>
          <p:cNvSpPr/>
          <p:nvPr/>
        </p:nvSpPr>
        <p:spPr>
          <a:xfrm>
            <a:off x="2697734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Rectangle 2073"/>
          <p:cNvSpPr/>
          <p:nvPr/>
        </p:nvSpPr>
        <p:spPr>
          <a:xfrm>
            <a:off x="2697734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Rectangle 2074"/>
          <p:cNvSpPr/>
          <p:nvPr/>
        </p:nvSpPr>
        <p:spPr>
          <a:xfrm>
            <a:off x="269773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Rectangle 2075"/>
          <p:cNvSpPr/>
          <p:nvPr/>
        </p:nvSpPr>
        <p:spPr>
          <a:xfrm>
            <a:off x="269773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6" name="Rectangle 2085"/>
          <p:cNvSpPr/>
          <p:nvPr/>
        </p:nvSpPr>
        <p:spPr>
          <a:xfrm>
            <a:off x="2823969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7" name="Rectangle 2086"/>
          <p:cNvSpPr/>
          <p:nvPr/>
        </p:nvSpPr>
        <p:spPr>
          <a:xfrm>
            <a:off x="282396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8" name="Rectangle 2087"/>
          <p:cNvSpPr/>
          <p:nvPr/>
        </p:nvSpPr>
        <p:spPr>
          <a:xfrm>
            <a:off x="282396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Rectangle 2088"/>
          <p:cNvSpPr/>
          <p:nvPr/>
        </p:nvSpPr>
        <p:spPr>
          <a:xfrm>
            <a:off x="282396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Rectangle 2089"/>
          <p:cNvSpPr/>
          <p:nvPr/>
        </p:nvSpPr>
        <p:spPr>
          <a:xfrm>
            <a:off x="282396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Rectangle 2090"/>
          <p:cNvSpPr/>
          <p:nvPr/>
        </p:nvSpPr>
        <p:spPr>
          <a:xfrm>
            <a:off x="28239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3" name="Rectangle 2092"/>
          <p:cNvSpPr/>
          <p:nvPr/>
        </p:nvSpPr>
        <p:spPr>
          <a:xfrm>
            <a:off x="2885363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4" name="Rectangle 2093"/>
          <p:cNvSpPr/>
          <p:nvPr/>
        </p:nvSpPr>
        <p:spPr>
          <a:xfrm>
            <a:off x="288536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Rectangle 2094"/>
          <p:cNvSpPr/>
          <p:nvPr/>
        </p:nvSpPr>
        <p:spPr>
          <a:xfrm>
            <a:off x="288536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6" name="Rectangle 2095"/>
          <p:cNvSpPr/>
          <p:nvPr/>
        </p:nvSpPr>
        <p:spPr>
          <a:xfrm>
            <a:off x="288536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Rectangle 2096"/>
          <p:cNvSpPr/>
          <p:nvPr/>
        </p:nvSpPr>
        <p:spPr>
          <a:xfrm>
            <a:off x="288536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Rectangle 2097"/>
          <p:cNvSpPr/>
          <p:nvPr/>
        </p:nvSpPr>
        <p:spPr>
          <a:xfrm>
            <a:off x="288536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9" name="Rectangle 2098"/>
          <p:cNvSpPr/>
          <p:nvPr/>
        </p:nvSpPr>
        <p:spPr>
          <a:xfrm>
            <a:off x="2946758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0" name="Rectangle 2099"/>
          <p:cNvSpPr/>
          <p:nvPr/>
        </p:nvSpPr>
        <p:spPr>
          <a:xfrm>
            <a:off x="2946758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1" name="Rectangle 2100"/>
          <p:cNvSpPr/>
          <p:nvPr/>
        </p:nvSpPr>
        <p:spPr>
          <a:xfrm>
            <a:off x="294675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2" name="Rectangle 2101"/>
          <p:cNvSpPr/>
          <p:nvPr/>
        </p:nvSpPr>
        <p:spPr>
          <a:xfrm>
            <a:off x="300815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Rectangle 2102"/>
          <p:cNvSpPr/>
          <p:nvPr/>
        </p:nvSpPr>
        <p:spPr>
          <a:xfrm>
            <a:off x="300815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Rectangle 2103"/>
          <p:cNvSpPr/>
          <p:nvPr/>
        </p:nvSpPr>
        <p:spPr>
          <a:xfrm>
            <a:off x="300815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5" name="Rectangle 2104"/>
          <p:cNvSpPr/>
          <p:nvPr/>
        </p:nvSpPr>
        <p:spPr>
          <a:xfrm>
            <a:off x="306954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6" name="Rectangle 2105"/>
          <p:cNvSpPr/>
          <p:nvPr/>
        </p:nvSpPr>
        <p:spPr>
          <a:xfrm>
            <a:off x="306954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Rectangle 2106"/>
          <p:cNvSpPr/>
          <p:nvPr/>
        </p:nvSpPr>
        <p:spPr>
          <a:xfrm>
            <a:off x="306954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9" name="Rectangle 2108"/>
          <p:cNvSpPr/>
          <p:nvPr/>
        </p:nvSpPr>
        <p:spPr>
          <a:xfrm>
            <a:off x="3130943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0" name="Rectangle 2109"/>
          <p:cNvSpPr/>
          <p:nvPr/>
        </p:nvSpPr>
        <p:spPr>
          <a:xfrm>
            <a:off x="313094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1" name="Rectangle 2110"/>
          <p:cNvSpPr/>
          <p:nvPr/>
        </p:nvSpPr>
        <p:spPr>
          <a:xfrm>
            <a:off x="313094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2" name="Rectangle 2111"/>
          <p:cNvSpPr/>
          <p:nvPr/>
        </p:nvSpPr>
        <p:spPr>
          <a:xfrm>
            <a:off x="313094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Rectangle 2112"/>
          <p:cNvSpPr/>
          <p:nvPr/>
        </p:nvSpPr>
        <p:spPr>
          <a:xfrm>
            <a:off x="313094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Rectangle 2113"/>
          <p:cNvSpPr/>
          <p:nvPr/>
        </p:nvSpPr>
        <p:spPr>
          <a:xfrm>
            <a:off x="313094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6" name="Rectangle 2115"/>
          <p:cNvSpPr/>
          <p:nvPr/>
        </p:nvSpPr>
        <p:spPr>
          <a:xfrm>
            <a:off x="3192338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Rectangle 2116"/>
          <p:cNvSpPr/>
          <p:nvPr/>
        </p:nvSpPr>
        <p:spPr>
          <a:xfrm>
            <a:off x="3192338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8" name="Rectangle 2117"/>
          <p:cNvSpPr/>
          <p:nvPr/>
        </p:nvSpPr>
        <p:spPr>
          <a:xfrm>
            <a:off x="319233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Rectangle 2118"/>
          <p:cNvSpPr/>
          <p:nvPr/>
        </p:nvSpPr>
        <p:spPr>
          <a:xfrm>
            <a:off x="319233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Rectangle 2119"/>
          <p:cNvSpPr/>
          <p:nvPr/>
        </p:nvSpPr>
        <p:spPr>
          <a:xfrm>
            <a:off x="319233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Rectangle 2120"/>
          <p:cNvSpPr/>
          <p:nvPr/>
        </p:nvSpPr>
        <p:spPr>
          <a:xfrm>
            <a:off x="319233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0" name="Rectangle 2129"/>
          <p:cNvSpPr/>
          <p:nvPr/>
        </p:nvSpPr>
        <p:spPr>
          <a:xfrm>
            <a:off x="3315128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1" name="Rectangle 2130"/>
          <p:cNvSpPr/>
          <p:nvPr/>
        </p:nvSpPr>
        <p:spPr>
          <a:xfrm>
            <a:off x="3315128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2" name="Rectangle 2131"/>
          <p:cNvSpPr/>
          <p:nvPr/>
        </p:nvSpPr>
        <p:spPr>
          <a:xfrm>
            <a:off x="331512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4" name="Rectangle 2133"/>
          <p:cNvSpPr/>
          <p:nvPr/>
        </p:nvSpPr>
        <p:spPr>
          <a:xfrm>
            <a:off x="3376522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5" name="Rectangle 2134"/>
          <p:cNvSpPr/>
          <p:nvPr/>
        </p:nvSpPr>
        <p:spPr>
          <a:xfrm>
            <a:off x="3376522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6" name="Rectangle 2135"/>
          <p:cNvSpPr/>
          <p:nvPr/>
        </p:nvSpPr>
        <p:spPr>
          <a:xfrm>
            <a:off x="337652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7" name="Rectangle 2136"/>
          <p:cNvSpPr/>
          <p:nvPr/>
        </p:nvSpPr>
        <p:spPr>
          <a:xfrm>
            <a:off x="337652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Rectangle 2137"/>
          <p:cNvSpPr/>
          <p:nvPr/>
        </p:nvSpPr>
        <p:spPr>
          <a:xfrm>
            <a:off x="337652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0" name="Rectangle 2139"/>
          <p:cNvSpPr/>
          <p:nvPr/>
        </p:nvSpPr>
        <p:spPr>
          <a:xfrm>
            <a:off x="343791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Rectangle 2140"/>
          <p:cNvSpPr/>
          <p:nvPr/>
        </p:nvSpPr>
        <p:spPr>
          <a:xfrm>
            <a:off x="343791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3" name="Rectangle 2142"/>
          <p:cNvSpPr/>
          <p:nvPr/>
        </p:nvSpPr>
        <p:spPr>
          <a:xfrm>
            <a:off x="349931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Rectangle 2143"/>
          <p:cNvSpPr/>
          <p:nvPr/>
        </p:nvSpPr>
        <p:spPr>
          <a:xfrm>
            <a:off x="349931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6" name="Rectangle 2145"/>
          <p:cNvSpPr/>
          <p:nvPr/>
        </p:nvSpPr>
        <p:spPr>
          <a:xfrm>
            <a:off x="356070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Rectangle 2146"/>
          <p:cNvSpPr/>
          <p:nvPr/>
        </p:nvSpPr>
        <p:spPr>
          <a:xfrm>
            <a:off x="356070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9" name="Rectangle 2148"/>
          <p:cNvSpPr/>
          <p:nvPr/>
        </p:nvSpPr>
        <p:spPr>
          <a:xfrm>
            <a:off x="3622102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" name="Rectangle 2149"/>
          <p:cNvSpPr/>
          <p:nvPr/>
        </p:nvSpPr>
        <p:spPr>
          <a:xfrm>
            <a:off x="362210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" name="Rectangle 2150"/>
          <p:cNvSpPr/>
          <p:nvPr/>
        </p:nvSpPr>
        <p:spPr>
          <a:xfrm>
            <a:off x="362210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" name="Rectangle 2151"/>
          <p:cNvSpPr/>
          <p:nvPr/>
        </p:nvSpPr>
        <p:spPr>
          <a:xfrm>
            <a:off x="362210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Rectangle 2152"/>
          <p:cNvSpPr/>
          <p:nvPr/>
        </p:nvSpPr>
        <p:spPr>
          <a:xfrm>
            <a:off x="362210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4" name="Rectangle 2153"/>
          <p:cNvSpPr/>
          <p:nvPr/>
        </p:nvSpPr>
        <p:spPr>
          <a:xfrm>
            <a:off x="3683497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" name="Rectangle 2154"/>
          <p:cNvSpPr/>
          <p:nvPr/>
        </p:nvSpPr>
        <p:spPr>
          <a:xfrm>
            <a:off x="368349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6" name="Rectangle 2155"/>
          <p:cNvSpPr/>
          <p:nvPr/>
        </p:nvSpPr>
        <p:spPr>
          <a:xfrm>
            <a:off x="368349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8" name="Rectangle 2167"/>
          <p:cNvSpPr/>
          <p:nvPr/>
        </p:nvSpPr>
        <p:spPr>
          <a:xfrm>
            <a:off x="3929076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9" name="Rectangle 2168"/>
          <p:cNvSpPr/>
          <p:nvPr/>
        </p:nvSpPr>
        <p:spPr>
          <a:xfrm>
            <a:off x="392907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" name="Rectangle 2169"/>
          <p:cNvSpPr/>
          <p:nvPr/>
        </p:nvSpPr>
        <p:spPr>
          <a:xfrm>
            <a:off x="392907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Rectangle 2170"/>
          <p:cNvSpPr/>
          <p:nvPr/>
        </p:nvSpPr>
        <p:spPr>
          <a:xfrm>
            <a:off x="392907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2" name="Rectangle 2171"/>
          <p:cNvSpPr/>
          <p:nvPr/>
        </p:nvSpPr>
        <p:spPr>
          <a:xfrm>
            <a:off x="392907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Rectangle 2172"/>
          <p:cNvSpPr/>
          <p:nvPr/>
        </p:nvSpPr>
        <p:spPr>
          <a:xfrm>
            <a:off x="392907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5" name="Rectangle 2174"/>
          <p:cNvSpPr/>
          <p:nvPr/>
        </p:nvSpPr>
        <p:spPr>
          <a:xfrm>
            <a:off x="3990471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6" name="Rectangle 2175"/>
          <p:cNvSpPr/>
          <p:nvPr/>
        </p:nvSpPr>
        <p:spPr>
          <a:xfrm>
            <a:off x="399047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7" name="Rectangle 2176"/>
          <p:cNvSpPr/>
          <p:nvPr/>
        </p:nvSpPr>
        <p:spPr>
          <a:xfrm>
            <a:off x="399047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8" name="Rectangle 2177"/>
          <p:cNvSpPr/>
          <p:nvPr/>
        </p:nvSpPr>
        <p:spPr>
          <a:xfrm>
            <a:off x="399047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Rectangle 2178"/>
          <p:cNvSpPr/>
          <p:nvPr/>
        </p:nvSpPr>
        <p:spPr>
          <a:xfrm>
            <a:off x="399047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Rectangle 2179"/>
          <p:cNvSpPr/>
          <p:nvPr/>
        </p:nvSpPr>
        <p:spPr>
          <a:xfrm>
            <a:off x="399047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2" name="Rectangle 2191"/>
          <p:cNvSpPr/>
          <p:nvPr/>
        </p:nvSpPr>
        <p:spPr>
          <a:xfrm>
            <a:off x="4236051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3" name="Rectangle 2192"/>
          <p:cNvSpPr/>
          <p:nvPr/>
        </p:nvSpPr>
        <p:spPr>
          <a:xfrm>
            <a:off x="423605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4" name="Rectangle 2193"/>
          <p:cNvSpPr/>
          <p:nvPr/>
        </p:nvSpPr>
        <p:spPr>
          <a:xfrm>
            <a:off x="423605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5" name="Rectangle 2194"/>
          <p:cNvSpPr/>
          <p:nvPr/>
        </p:nvSpPr>
        <p:spPr>
          <a:xfrm>
            <a:off x="423605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6" name="Rectangle 2195"/>
          <p:cNvSpPr/>
          <p:nvPr/>
        </p:nvSpPr>
        <p:spPr>
          <a:xfrm>
            <a:off x="423605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Rectangle 2196"/>
          <p:cNvSpPr/>
          <p:nvPr/>
        </p:nvSpPr>
        <p:spPr>
          <a:xfrm>
            <a:off x="42360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9" name="Rectangle 2198"/>
          <p:cNvSpPr/>
          <p:nvPr/>
        </p:nvSpPr>
        <p:spPr>
          <a:xfrm>
            <a:off x="4297446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0" name="Rectangle 2199"/>
          <p:cNvSpPr/>
          <p:nvPr/>
        </p:nvSpPr>
        <p:spPr>
          <a:xfrm>
            <a:off x="429744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1" name="Rectangle 2200"/>
          <p:cNvSpPr/>
          <p:nvPr/>
        </p:nvSpPr>
        <p:spPr>
          <a:xfrm>
            <a:off x="429744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2" name="Rectangle 2201"/>
          <p:cNvSpPr/>
          <p:nvPr/>
        </p:nvSpPr>
        <p:spPr>
          <a:xfrm>
            <a:off x="429744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3" name="Rectangle 2202"/>
          <p:cNvSpPr/>
          <p:nvPr/>
        </p:nvSpPr>
        <p:spPr>
          <a:xfrm>
            <a:off x="429744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4" name="Rectangle 2203"/>
          <p:cNvSpPr/>
          <p:nvPr/>
        </p:nvSpPr>
        <p:spPr>
          <a:xfrm>
            <a:off x="42974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6" name="Rectangle 2205"/>
          <p:cNvSpPr/>
          <p:nvPr/>
        </p:nvSpPr>
        <p:spPr>
          <a:xfrm>
            <a:off x="435884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8" name="Rectangle 2207"/>
          <p:cNvSpPr/>
          <p:nvPr/>
        </p:nvSpPr>
        <p:spPr>
          <a:xfrm>
            <a:off x="442023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9" name="Rectangle 2208"/>
          <p:cNvSpPr/>
          <p:nvPr/>
        </p:nvSpPr>
        <p:spPr>
          <a:xfrm>
            <a:off x="442023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1" name="Rectangle 2210"/>
          <p:cNvSpPr/>
          <p:nvPr/>
        </p:nvSpPr>
        <p:spPr>
          <a:xfrm>
            <a:off x="448163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" name="Rectangle 2211"/>
          <p:cNvSpPr/>
          <p:nvPr/>
        </p:nvSpPr>
        <p:spPr>
          <a:xfrm>
            <a:off x="448163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3" name="Rectangle 2212"/>
          <p:cNvSpPr/>
          <p:nvPr/>
        </p:nvSpPr>
        <p:spPr>
          <a:xfrm>
            <a:off x="448163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5" name="Rectangle 2214"/>
          <p:cNvSpPr/>
          <p:nvPr/>
        </p:nvSpPr>
        <p:spPr>
          <a:xfrm>
            <a:off x="4543025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6" name="Rectangle 2215"/>
          <p:cNvSpPr/>
          <p:nvPr/>
        </p:nvSpPr>
        <p:spPr>
          <a:xfrm>
            <a:off x="454302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7" name="Rectangle 2216"/>
          <p:cNvSpPr/>
          <p:nvPr/>
        </p:nvSpPr>
        <p:spPr>
          <a:xfrm>
            <a:off x="454302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8" name="Rectangle 2217"/>
          <p:cNvSpPr/>
          <p:nvPr/>
        </p:nvSpPr>
        <p:spPr>
          <a:xfrm>
            <a:off x="454302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9" name="Rectangle 2218"/>
          <p:cNvSpPr/>
          <p:nvPr/>
        </p:nvSpPr>
        <p:spPr>
          <a:xfrm>
            <a:off x="454302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0" name="Rectangle 2219"/>
          <p:cNvSpPr/>
          <p:nvPr/>
        </p:nvSpPr>
        <p:spPr>
          <a:xfrm>
            <a:off x="4604420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1" name="Rectangle 2220"/>
          <p:cNvSpPr/>
          <p:nvPr/>
        </p:nvSpPr>
        <p:spPr>
          <a:xfrm>
            <a:off x="460442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2" name="Rectangle 2221"/>
          <p:cNvSpPr/>
          <p:nvPr/>
        </p:nvSpPr>
        <p:spPr>
          <a:xfrm>
            <a:off x="460442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2" name="Rectangle 2231"/>
          <p:cNvSpPr/>
          <p:nvPr/>
        </p:nvSpPr>
        <p:spPr>
          <a:xfrm>
            <a:off x="4727210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3" name="Rectangle 2232"/>
          <p:cNvSpPr/>
          <p:nvPr/>
        </p:nvSpPr>
        <p:spPr>
          <a:xfrm>
            <a:off x="472721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4" name="Rectangle 2233"/>
          <p:cNvSpPr/>
          <p:nvPr/>
        </p:nvSpPr>
        <p:spPr>
          <a:xfrm>
            <a:off x="472721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5" name="Rectangle 2234"/>
          <p:cNvSpPr/>
          <p:nvPr/>
        </p:nvSpPr>
        <p:spPr>
          <a:xfrm>
            <a:off x="472721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6" name="Rectangle 2235"/>
          <p:cNvSpPr/>
          <p:nvPr/>
        </p:nvSpPr>
        <p:spPr>
          <a:xfrm>
            <a:off x="472721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8" name="Rectangle 2237"/>
          <p:cNvSpPr/>
          <p:nvPr/>
        </p:nvSpPr>
        <p:spPr>
          <a:xfrm>
            <a:off x="4788605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9" name="Rectangle 2238"/>
          <p:cNvSpPr/>
          <p:nvPr/>
        </p:nvSpPr>
        <p:spPr>
          <a:xfrm>
            <a:off x="478860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0" name="Rectangle 2239"/>
          <p:cNvSpPr/>
          <p:nvPr/>
        </p:nvSpPr>
        <p:spPr>
          <a:xfrm>
            <a:off x="478860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1" name="Rectangle 2240"/>
          <p:cNvSpPr/>
          <p:nvPr/>
        </p:nvSpPr>
        <p:spPr>
          <a:xfrm>
            <a:off x="478860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2" name="Rectangle 2241"/>
          <p:cNvSpPr/>
          <p:nvPr/>
        </p:nvSpPr>
        <p:spPr>
          <a:xfrm>
            <a:off x="478860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3" name="Rectangle 2242"/>
          <p:cNvSpPr/>
          <p:nvPr/>
        </p:nvSpPr>
        <p:spPr>
          <a:xfrm>
            <a:off x="47886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4" name="Rectangle 2243"/>
          <p:cNvSpPr/>
          <p:nvPr/>
        </p:nvSpPr>
        <p:spPr>
          <a:xfrm>
            <a:off x="48500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5" name="Rectangle 2244"/>
          <p:cNvSpPr/>
          <p:nvPr/>
        </p:nvSpPr>
        <p:spPr>
          <a:xfrm>
            <a:off x="491139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7" name="Rectangle 2246"/>
          <p:cNvSpPr/>
          <p:nvPr/>
        </p:nvSpPr>
        <p:spPr>
          <a:xfrm>
            <a:off x="4972789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8" name="Rectangle 2247"/>
          <p:cNvSpPr/>
          <p:nvPr/>
        </p:nvSpPr>
        <p:spPr>
          <a:xfrm>
            <a:off x="497278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" name="Rectangle 2248"/>
          <p:cNvSpPr/>
          <p:nvPr/>
        </p:nvSpPr>
        <p:spPr>
          <a:xfrm>
            <a:off x="497278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0" name="Rectangle 2249"/>
          <p:cNvSpPr/>
          <p:nvPr/>
        </p:nvSpPr>
        <p:spPr>
          <a:xfrm>
            <a:off x="497278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1" name="Rectangle 2250"/>
          <p:cNvSpPr/>
          <p:nvPr/>
        </p:nvSpPr>
        <p:spPr>
          <a:xfrm>
            <a:off x="497278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" name="Rectangle 2251"/>
          <p:cNvSpPr/>
          <p:nvPr/>
        </p:nvSpPr>
        <p:spPr>
          <a:xfrm>
            <a:off x="497278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" name="Rectangle 2253"/>
          <p:cNvSpPr/>
          <p:nvPr/>
        </p:nvSpPr>
        <p:spPr>
          <a:xfrm>
            <a:off x="5034184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" name="Rectangle 2254"/>
          <p:cNvSpPr/>
          <p:nvPr/>
        </p:nvSpPr>
        <p:spPr>
          <a:xfrm>
            <a:off x="5034184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6" name="Rectangle 2255"/>
          <p:cNvSpPr/>
          <p:nvPr/>
        </p:nvSpPr>
        <p:spPr>
          <a:xfrm>
            <a:off x="5034184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7" name="Rectangle 2256"/>
          <p:cNvSpPr/>
          <p:nvPr/>
        </p:nvSpPr>
        <p:spPr>
          <a:xfrm>
            <a:off x="503418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8" name="Rectangle 2257"/>
          <p:cNvSpPr/>
          <p:nvPr/>
        </p:nvSpPr>
        <p:spPr>
          <a:xfrm>
            <a:off x="503418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7" name="Rectangle 2266"/>
          <p:cNvSpPr/>
          <p:nvPr/>
        </p:nvSpPr>
        <p:spPr>
          <a:xfrm>
            <a:off x="5156974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8" name="Rectangle 2267"/>
          <p:cNvSpPr/>
          <p:nvPr/>
        </p:nvSpPr>
        <p:spPr>
          <a:xfrm>
            <a:off x="5156974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9" name="Rectangle 2268"/>
          <p:cNvSpPr/>
          <p:nvPr/>
        </p:nvSpPr>
        <p:spPr>
          <a:xfrm>
            <a:off x="5156974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0" name="Rectangle 2269"/>
          <p:cNvSpPr/>
          <p:nvPr/>
        </p:nvSpPr>
        <p:spPr>
          <a:xfrm>
            <a:off x="515697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1" name="Rectangle 2270"/>
          <p:cNvSpPr/>
          <p:nvPr/>
        </p:nvSpPr>
        <p:spPr>
          <a:xfrm>
            <a:off x="515697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3" name="Rectangle 2272"/>
          <p:cNvSpPr/>
          <p:nvPr/>
        </p:nvSpPr>
        <p:spPr>
          <a:xfrm>
            <a:off x="5218369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4" name="Rectangle 2273"/>
          <p:cNvSpPr/>
          <p:nvPr/>
        </p:nvSpPr>
        <p:spPr>
          <a:xfrm>
            <a:off x="521836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5" name="Rectangle 2274"/>
          <p:cNvSpPr/>
          <p:nvPr/>
        </p:nvSpPr>
        <p:spPr>
          <a:xfrm>
            <a:off x="521836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6" name="Rectangle 2275"/>
          <p:cNvSpPr/>
          <p:nvPr/>
        </p:nvSpPr>
        <p:spPr>
          <a:xfrm>
            <a:off x="521836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7" name="Rectangle 2276"/>
          <p:cNvSpPr/>
          <p:nvPr/>
        </p:nvSpPr>
        <p:spPr>
          <a:xfrm>
            <a:off x="521836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8" name="Rectangle 2277"/>
          <p:cNvSpPr/>
          <p:nvPr/>
        </p:nvSpPr>
        <p:spPr>
          <a:xfrm>
            <a:off x="52183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0" name="Rectangle 2279"/>
          <p:cNvSpPr/>
          <p:nvPr/>
        </p:nvSpPr>
        <p:spPr>
          <a:xfrm>
            <a:off x="527976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2" name="Rectangle 2281"/>
          <p:cNvSpPr/>
          <p:nvPr/>
        </p:nvSpPr>
        <p:spPr>
          <a:xfrm>
            <a:off x="534115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4" name="Rectangle 2283"/>
          <p:cNvSpPr/>
          <p:nvPr/>
        </p:nvSpPr>
        <p:spPr>
          <a:xfrm>
            <a:off x="540255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6" name="Rectangle 2285"/>
          <p:cNvSpPr/>
          <p:nvPr/>
        </p:nvSpPr>
        <p:spPr>
          <a:xfrm>
            <a:off x="5463949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7" name="Rectangle 2286"/>
          <p:cNvSpPr/>
          <p:nvPr/>
        </p:nvSpPr>
        <p:spPr>
          <a:xfrm>
            <a:off x="546394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8" name="Rectangle 2287"/>
          <p:cNvSpPr/>
          <p:nvPr/>
        </p:nvSpPr>
        <p:spPr>
          <a:xfrm>
            <a:off x="546394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9" name="Rectangle 2288"/>
          <p:cNvSpPr/>
          <p:nvPr/>
        </p:nvSpPr>
        <p:spPr>
          <a:xfrm>
            <a:off x="546394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0" name="Rectangle 2289"/>
          <p:cNvSpPr/>
          <p:nvPr/>
        </p:nvSpPr>
        <p:spPr>
          <a:xfrm>
            <a:off x="546394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1" name="Rectangle 2290"/>
          <p:cNvSpPr/>
          <p:nvPr/>
        </p:nvSpPr>
        <p:spPr>
          <a:xfrm>
            <a:off x="5525343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2" name="Rectangle 2291"/>
          <p:cNvSpPr/>
          <p:nvPr/>
        </p:nvSpPr>
        <p:spPr>
          <a:xfrm>
            <a:off x="552534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3" name="Rectangle 2292"/>
          <p:cNvSpPr/>
          <p:nvPr/>
        </p:nvSpPr>
        <p:spPr>
          <a:xfrm>
            <a:off x="552534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4" name="Rectangle 2293"/>
          <p:cNvSpPr/>
          <p:nvPr/>
        </p:nvSpPr>
        <p:spPr>
          <a:xfrm>
            <a:off x="552534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6" name="Rectangle 2305"/>
          <p:cNvSpPr/>
          <p:nvPr/>
        </p:nvSpPr>
        <p:spPr>
          <a:xfrm>
            <a:off x="5770923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7" name="Rectangle 2306"/>
          <p:cNvSpPr/>
          <p:nvPr/>
        </p:nvSpPr>
        <p:spPr>
          <a:xfrm>
            <a:off x="577092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8" name="Rectangle 2307"/>
          <p:cNvSpPr/>
          <p:nvPr/>
        </p:nvSpPr>
        <p:spPr>
          <a:xfrm>
            <a:off x="577092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9" name="Rectangle 2308"/>
          <p:cNvSpPr/>
          <p:nvPr/>
        </p:nvSpPr>
        <p:spPr>
          <a:xfrm>
            <a:off x="577092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0" name="Rectangle 2309"/>
          <p:cNvSpPr/>
          <p:nvPr/>
        </p:nvSpPr>
        <p:spPr>
          <a:xfrm>
            <a:off x="577092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1" name="Rectangle 2310"/>
          <p:cNvSpPr/>
          <p:nvPr/>
        </p:nvSpPr>
        <p:spPr>
          <a:xfrm>
            <a:off x="577092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3" name="Rectangle 2312"/>
          <p:cNvSpPr/>
          <p:nvPr/>
        </p:nvSpPr>
        <p:spPr>
          <a:xfrm>
            <a:off x="5832318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4" name="Rectangle 2313"/>
          <p:cNvSpPr/>
          <p:nvPr/>
        </p:nvSpPr>
        <p:spPr>
          <a:xfrm>
            <a:off x="5832318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5" name="Rectangle 2314"/>
          <p:cNvSpPr/>
          <p:nvPr/>
        </p:nvSpPr>
        <p:spPr>
          <a:xfrm>
            <a:off x="583231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6" name="Rectangle 2315"/>
          <p:cNvSpPr/>
          <p:nvPr/>
        </p:nvSpPr>
        <p:spPr>
          <a:xfrm>
            <a:off x="583231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7" name="Rectangle 2316"/>
          <p:cNvSpPr/>
          <p:nvPr/>
        </p:nvSpPr>
        <p:spPr>
          <a:xfrm>
            <a:off x="583231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8" name="Rectangle 2317"/>
          <p:cNvSpPr/>
          <p:nvPr/>
        </p:nvSpPr>
        <p:spPr>
          <a:xfrm>
            <a:off x="583231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0" name="Rectangle 2329"/>
          <p:cNvSpPr/>
          <p:nvPr/>
        </p:nvSpPr>
        <p:spPr>
          <a:xfrm>
            <a:off x="607789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2" name="Rectangle 2331"/>
          <p:cNvSpPr/>
          <p:nvPr/>
        </p:nvSpPr>
        <p:spPr>
          <a:xfrm>
            <a:off x="6139292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3" name="Rectangle 2332"/>
          <p:cNvSpPr/>
          <p:nvPr/>
        </p:nvSpPr>
        <p:spPr>
          <a:xfrm>
            <a:off x="6139292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4" name="Rectangle 2333"/>
          <p:cNvSpPr/>
          <p:nvPr/>
        </p:nvSpPr>
        <p:spPr>
          <a:xfrm>
            <a:off x="613929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5" name="Rectangle 2334"/>
          <p:cNvSpPr/>
          <p:nvPr/>
        </p:nvSpPr>
        <p:spPr>
          <a:xfrm>
            <a:off x="613929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6" name="Rectangle 2335"/>
          <p:cNvSpPr/>
          <p:nvPr/>
        </p:nvSpPr>
        <p:spPr>
          <a:xfrm>
            <a:off x="613929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7" name="Rectangle 2336"/>
          <p:cNvSpPr/>
          <p:nvPr/>
        </p:nvSpPr>
        <p:spPr>
          <a:xfrm>
            <a:off x="613929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9" name="Rectangle 2338"/>
          <p:cNvSpPr/>
          <p:nvPr/>
        </p:nvSpPr>
        <p:spPr>
          <a:xfrm>
            <a:off x="6200687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0" name="Rectangle 2339"/>
          <p:cNvSpPr/>
          <p:nvPr/>
        </p:nvSpPr>
        <p:spPr>
          <a:xfrm>
            <a:off x="6200687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1" name="Rectangle 2340"/>
          <p:cNvSpPr/>
          <p:nvPr/>
        </p:nvSpPr>
        <p:spPr>
          <a:xfrm>
            <a:off x="620068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2" name="Rectangle 2341"/>
          <p:cNvSpPr/>
          <p:nvPr/>
        </p:nvSpPr>
        <p:spPr>
          <a:xfrm>
            <a:off x="620068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3" name="Rectangle 2342"/>
          <p:cNvSpPr/>
          <p:nvPr/>
        </p:nvSpPr>
        <p:spPr>
          <a:xfrm>
            <a:off x="620068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4" name="Rectangle 2343"/>
          <p:cNvSpPr/>
          <p:nvPr/>
        </p:nvSpPr>
        <p:spPr>
          <a:xfrm>
            <a:off x="620068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6" name="Rectangle 2345"/>
          <p:cNvSpPr/>
          <p:nvPr/>
        </p:nvSpPr>
        <p:spPr>
          <a:xfrm>
            <a:off x="626208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" name="Rectangle 2354"/>
          <p:cNvSpPr/>
          <p:nvPr/>
        </p:nvSpPr>
        <p:spPr>
          <a:xfrm>
            <a:off x="6384872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" name="Rectangle 2355"/>
          <p:cNvSpPr/>
          <p:nvPr/>
        </p:nvSpPr>
        <p:spPr>
          <a:xfrm>
            <a:off x="6384872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" name="Rectangle 2356"/>
          <p:cNvSpPr/>
          <p:nvPr/>
        </p:nvSpPr>
        <p:spPr>
          <a:xfrm>
            <a:off x="638487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" name="Rectangle 2357"/>
          <p:cNvSpPr/>
          <p:nvPr/>
        </p:nvSpPr>
        <p:spPr>
          <a:xfrm>
            <a:off x="638487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" name="Rectangle 2358"/>
          <p:cNvSpPr/>
          <p:nvPr/>
        </p:nvSpPr>
        <p:spPr>
          <a:xfrm>
            <a:off x="638487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" name="Rectangle 2360"/>
          <p:cNvSpPr/>
          <p:nvPr/>
        </p:nvSpPr>
        <p:spPr>
          <a:xfrm>
            <a:off x="6446267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" name="Rectangle 2361"/>
          <p:cNvSpPr/>
          <p:nvPr/>
        </p:nvSpPr>
        <p:spPr>
          <a:xfrm>
            <a:off x="6446267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3" name="Rectangle 2362"/>
          <p:cNvSpPr/>
          <p:nvPr/>
        </p:nvSpPr>
        <p:spPr>
          <a:xfrm>
            <a:off x="644626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4" name="Rectangle 2363"/>
          <p:cNvSpPr/>
          <p:nvPr/>
        </p:nvSpPr>
        <p:spPr>
          <a:xfrm>
            <a:off x="644626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5" name="Rectangle 2364"/>
          <p:cNvSpPr/>
          <p:nvPr/>
        </p:nvSpPr>
        <p:spPr>
          <a:xfrm>
            <a:off x="644626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6" name="Rectangle 2365"/>
          <p:cNvSpPr/>
          <p:nvPr/>
        </p:nvSpPr>
        <p:spPr>
          <a:xfrm>
            <a:off x="644626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" name="Rectangle 2367"/>
          <p:cNvSpPr/>
          <p:nvPr/>
        </p:nvSpPr>
        <p:spPr>
          <a:xfrm>
            <a:off x="650766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" name="Rectangle 2369"/>
          <p:cNvSpPr/>
          <p:nvPr/>
        </p:nvSpPr>
        <p:spPr>
          <a:xfrm>
            <a:off x="656905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" name="Rectangle 2371"/>
          <p:cNvSpPr/>
          <p:nvPr/>
        </p:nvSpPr>
        <p:spPr>
          <a:xfrm>
            <a:off x="66304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4" name="Rectangle 2373"/>
          <p:cNvSpPr/>
          <p:nvPr/>
        </p:nvSpPr>
        <p:spPr>
          <a:xfrm>
            <a:off x="6691846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5" name="Rectangle 2374"/>
          <p:cNvSpPr/>
          <p:nvPr/>
        </p:nvSpPr>
        <p:spPr>
          <a:xfrm>
            <a:off x="669184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6" name="Rectangle 2375"/>
          <p:cNvSpPr/>
          <p:nvPr/>
        </p:nvSpPr>
        <p:spPr>
          <a:xfrm>
            <a:off x="669184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7" name="Rectangle 2376"/>
          <p:cNvSpPr/>
          <p:nvPr/>
        </p:nvSpPr>
        <p:spPr>
          <a:xfrm>
            <a:off x="669184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8" name="Rectangle 2377"/>
          <p:cNvSpPr/>
          <p:nvPr/>
        </p:nvSpPr>
        <p:spPr>
          <a:xfrm>
            <a:off x="669184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9" name="Rectangle 2378"/>
          <p:cNvSpPr/>
          <p:nvPr/>
        </p:nvSpPr>
        <p:spPr>
          <a:xfrm>
            <a:off x="66918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0" name="Rectangle 2379"/>
          <p:cNvSpPr/>
          <p:nvPr/>
        </p:nvSpPr>
        <p:spPr>
          <a:xfrm>
            <a:off x="6753241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1" name="Rectangle 2380"/>
          <p:cNvSpPr/>
          <p:nvPr/>
        </p:nvSpPr>
        <p:spPr>
          <a:xfrm>
            <a:off x="675324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2" name="Rectangle 2381"/>
          <p:cNvSpPr/>
          <p:nvPr/>
        </p:nvSpPr>
        <p:spPr>
          <a:xfrm>
            <a:off x="675324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3" name="Rectangle 2382"/>
          <p:cNvSpPr/>
          <p:nvPr/>
        </p:nvSpPr>
        <p:spPr>
          <a:xfrm>
            <a:off x="675324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4" name="Rectangle 2383"/>
          <p:cNvSpPr/>
          <p:nvPr/>
        </p:nvSpPr>
        <p:spPr>
          <a:xfrm>
            <a:off x="675324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4" name="Rectangle 2393"/>
          <p:cNvSpPr/>
          <p:nvPr/>
        </p:nvSpPr>
        <p:spPr>
          <a:xfrm>
            <a:off x="6876031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5" name="Rectangle 2394"/>
          <p:cNvSpPr/>
          <p:nvPr/>
        </p:nvSpPr>
        <p:spPr>
          <a:xfrm>
            <a:off x="687603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6" name="Rectangle 2395"/>
          <p:cNvSpPr/>
          <p:nvPr/>
        </p:nvSpPr>
        <p:spPr>
          <a:xfrm>
            <a:off x="687603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7" name="Rectangle 2396"/>
          <p:cNvSpPr/>
          <p:nvPr/>
        </p:nvSpPr>
        <p:spPr>
          <a:xfrm>
            <a:off x="687603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8" name="Rectangle 2397"/>
          <p:cNvSpPr/>
          <p:nvPr/>
        </p:nvSpPr>
        <p:spPr>
          <a:xfrm>
            <a:off x="687603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9" name="Rectangle 2398"/>
          <p:cNvSpPr/>
          <p:nvPr/>
        </p:nvSpPr>
        <p:spPr>
          <a:xfrm>
            <a:off x="687603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1" name="Rectangle 2400"/>
          <p:cNvSpPr/>
          <p:nvPr/>
        </p:nvSpPr>
        <p:spPr>
          <a:xfrm>
            <a:off x="6937426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2" name="Rectangle 2401"/>
          <p:cNvSpPr/>
          <p:nvPr/>
        </p:nvSpPr>
        <p:spPr>
          <a:xfrm>
            <a:off x="693742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3" name="Rectangle 2402"/>
          <p:cNvSpPr/>
          <p:nvPr/>
        </p:nvSpPr>
        <p:spPr>
          <a:xfrm>
            <a:off x="693742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4" name="Rectangle 2403"/>
          <p:cNvSpPr/>
          <p:nvPr/>
        </p:nvSpPr>
        <p:spPr>
          <a:xfrm>
            <a:off x="693742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5" name="Rectangle 2404"/>
          <p:cNvSpPr/>
          <p:nvPr/>
        </p:nvSpPr>
        <p:spPr>
          <a:xfrm>
            <a:off x="693742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6" name="Rectangle 2405"/>
          <p:cNvSpPr/>
          <p:nvPr/>
        </p:nvSpPr>
        <p:spPr>
          <a:xfrm>
            <a:off x="693742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7" name="Rectangle 2406"/>
          <p:cNvSpPr/>
          <p:nvPr/>
        </p:nvSpPr>
        <p:spPr>
          <a:xfrm>
            <a:off x="6998821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8" name="Rectangle 2407"/>
          <p:cNvSpPr/>
          <p:nvPr/>
        </p:nvSpPr>
        <p:spPr>
          <a:xfrm>
            <a:off x="699882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9" name="Rectangle 2408"/>
          <p:cNvSpPr/>
          <p:nvPr/>
        </p:nvSpPr>
        <p:spPr>
          <a:xfrm>
            <a:off x="699882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0" name="Rectangle 2409"/>
          <p:cNvSpPr/>
          <p:nvPr/>
        </p:nvSpPr>
        <p:spPr>
          <a:xfrm>
            <a:off x="706021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1" name="Rectangle 2410"/>
          <p:cNvSpPr/>
          <p:nvPr/>
        </p:nvSpPr>
        <p:spPr>
          <a:xfrm>
            <a:off x="706021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2" name="Rectangle 2411"/>
          <p:cNvSpPr/>
          <p:nvPr/>
        </p:nvSpPr>
        <p:spPr>
          <a:xfrm>
            <a:off x="706021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3" name="Rectangle 2412"/>
          <p:cNvSpPr/>
          <p:nvPr/>
        </p:nvSpPr>
        <p:spPr>
          <a:xfrm>
            <a:off x="712161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4" name="Rectangle 2413"/>
          <p:cNvSpPr/>
          <p:nvPr/>
        </p:nvSpPr>
        <p:spPr>
          <a:xfrm>
            <a:off x="712161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5" name="Rectangle 2414"/>
          <p:cNvSpPr/>
          <p:nvPr/>
        </p:nvSpPr>
        <p:spPr>
          <a:xfrm>
            <a:off x="712161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7" name="Rectangle 2416"/>
          <p:cNvSpPr/>
          <p:nvPr/>
        </p:nvSpPr>
        <p:spPr>
          <a:xfrm>
            <a:off x="7183005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8" name="Rectangle 2417"/>
          <p:cNvSpPr/>
          <p:nvPr/>
        </p:nvSpPr>
        <p:spPr>
          <a:xfrm>
            <a:off x="718300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9" name="Rectangle 2418"/>
          <p:cNvSpPr/>
          <p:nvPr/>
        </p:nvSpPr>
        <p:spPr>
          <a:xfrm>
            <a:off x="718300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0" name="Rectangle 2419"/>
          <p:cNvSpPr/>
          <p:nvPr/>
        </p:nvSpPr>
        <p:spPr>
          <a:xfrm>
            <a:off x="718300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1" name="Rectangle 2420"/>
          <p:cNvSpPr/>
          <p:nvPr/>
        </p:nvSpPr>
        <p:spPr>
          <a:xfrm>
            <a:off x="718300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2" name="Rectangle 2421"/>
          <p:cNvSpPr/>
          <p:nvPr/>
        </p:nvSpPr>
        <p:spPr>
          <a:xfrm>
            <a:off x="71830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4" name="Rectangle 2423"/>
          <p:cNvSpPr/>
          <p:nvPr/>
        </p:nvSpPr>
        <p:spPr>
          <a:xfrm>
            <a:off x="7244400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5" name="Rectangle 2424"/>
          <p:cNvSpPr/>
          <p:nvPr/>
        </p:nvSpPr>
        <p:spPr>
          <a:xfrm>
            <a:off x="724440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6" name="Rectangle 2425"/>
          <p:cNvSpPr/>
          <p:nvPr/>
        </p:nvSpPr>
        <p:spPr>
          <a:xfrm>
            <a:off x="724440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7" name="Rectangle 2426"/>
          <p:cNvSpPr/>
          <p:nvPr/>
        </p:nvSpPr>
        <p:spPr>
          <a:xfrm>
            <a:off x="724440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8" name="Rectangle 2427"/>
          <p:cNvSpPr/>
          <p:nvPr/>
        </p:nvSpPr>
        <p:spPr>
          <a:xfrm>
            <a:off x="724440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9" name="Rectangle 2428"/>
          <p:cNvSpPr/>
          <p:nvPr/>
        </p:nvSpPr>
        <p:spPr>
          <a:xfrm>
            <a:off x="72444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35928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5928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59287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5928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5928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36385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6385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6385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363859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6385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6385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63859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6843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68431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73003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7300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77575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37757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38214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38214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38214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8214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38214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82147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8671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38671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38671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671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3235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43235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43235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3235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3235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3235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3235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43692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436928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3692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3692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43692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436928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43692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44150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44150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4607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4607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45064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45064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45064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45064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45521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5521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45521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5521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45521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5978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5978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5978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17300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17758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18215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18215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18215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18215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18215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18215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18215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18672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18672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18672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18672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18672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18672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18672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19129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19586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1410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14100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14100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14100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14100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14100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1410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1455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145576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145576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14557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14557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14557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1455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1501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1501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1501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15472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1547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15472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15929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15929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15929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16386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16386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/>
        </p:nvSpPr>
        <p:spPr>
          <a:xfrm>
            <a:off x="20501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Rectangle 1204"/>
          <p:cNvSpPr/>
          <p:nvPr/>
        </p:nvSpPr>
        <p:spPr>
          <a:xfrm>
            <a:off x="20501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Rectangle 1205"/>
          <p:cNvSpPr/>
          <p:nvPr/>
        </p:nvSpPr>
        <p:spPr>
          <a:xfrm>
            <a:off x="20501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/>
        </p:nvSpPr>
        <p:spPr>
          <a:xfrm>
            <a:off x="20501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/>
        </p:nvSpPr>
        <p:spPr>
          <a:xfrm>
            <a:off x="20501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/>
        </p:nvSpPr>
        <p:spPr>
          <a:xfrm>
            <a:off x="20501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Rectangle 1216"/>
          <p:cNvSpPr/>
          <p:nvPr/>
        </p:nvSpPr>
        <p:spPr>
          <a:xfrm>
            <a:off x="20501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/>
        </p:nvSpPr>
        <p:spPr>
          <a:xfrm>
            <a:off x="20958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Rectangle 1222"/>
          <p:cNvSpPr/>
          <p:nvPr/>
        </p:nvSpPr>
        <p:spPr>
          <a:xfrm>
            <a:off x="20958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Rectangle 1223"/>
          <p:cNvSpPr/>
          <p:nvPr/>
        </p:nvSpPr>
        <p:spPr>
          <a:xfrm>
            <a:off x="20958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/>
        </p:nvSpPr>
        <p:spPr>
          <a:xfrm>
            <a:off x="20958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Rectangle 1237"/>
          <p:cNvSpPr/>
          <p:nvPr/>
        </p:nvSpPr>
        <p:spPr>
          <a:xfrm>
            <a:off x="20958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/>
        </p:nvSpPr>
        <p:spPr>
          <a:xfrm>
            <a:off x="20958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Rectangle 1246"/>
          <p:cNvSpPr/>
          <p:nvPr/>
        </p:nvSpPr>
        <p:spPr>
          <a:xfrm>
            <a:off x="20958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Rectangle 1247"/>
          <p:cNvSpPr/>
          <p:nvPr/>
        </p:nvSpPr>
        <p:spPr>
          <a:xfrm>
            <a:off x="21415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/>
        </p:nvSpPr>
        <p:spPr>
          <a:xfrm>
            <a:off x="21415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/>
        </p:nvSpPr>
        <p:spPr>
          <a:xfrm>
            <a:off x="2187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Rectangle 1252"/>
          <p:cNvSpPr/>
          <p:nvPr/>
        </p:nvSpPr>
        <p:spPr>
          <a:xfrm>
            <a:off x="2187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Rectangle 1253"/>
          <p:cNvSpPr/>
          <p:nvPr/>
        </p:nvSpPr>
        <p:spPr>
          <a:xfrm>
            <a:off x="2187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/>
        </p:nvSpPr>
        <p:spPr>
          <a:xfrm>
            <a:off x="2233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/>
        </p:nvSpPr>
        <p:spPr>
          <a:xfrm>
            <a:off x="2233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Rectangle 1258"/>
          <p:cNvSpPr/>
          <p:nvPr/>
        </p:nvSpPr>
        <p:spPr>
          <a:xfrm>
            <a:off x="2233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Rectangle 1259"/>
          <p:cNvSpPr/>
          <p:nvPr/>
        </p:nvSpPr>
        <p:spPr>
          <a:xfrm>
            <a:off x="2233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/>
        </p:nvSpPr>
        <p:spPr>
          <a:xfrm>
            <a:off x="2278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Rectangle 1261"/>
          <p:cNvSpPr/>
          <p:nvPr/>
        </p:nvSpPr>
        <p:spPr>
          <a:xfrm>
            <a:off x="22787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Rectangle 1262"/>
          <p:cNvSpPr/>
          <p:nvPr/>
        </p:nvSpPr>
        <p:spPr>
          <a:xfrm>
            <a:off x="22787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Rectangle 1265"/>
          <p:cNvSpPr/>
          <p:nvPr/>
        </p:nvSpPr>
        <p:spPr>
          <a:xfrm>
            <a:off x="2278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Rectangle 1278"/>
          <p:cNvSpPr/>
          <p:nvPr/>
        </p:nvSpPr>
        <p:spPr>
          <a:xfrm>
            <a:off x="22787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Rectangle 1279"/>
          <p:cNvSpPr/>
          <p:nvPr/>
        </p:nvSpPr>
        <p:spPr>
          <a:xfrm>
            <a:off x="22787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/>
        </p:nvSpPr>
        <p:spPr>
          <a:xfrm>
            <a:off x="23244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Rectangle 1290"/>
          <p:cNvSpPr/>
          <p:nvPr/>
        </p:nvSpPr>
        <p:spPr>
          <a:xfrm>
            <a:off x="23244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Rectangle 1291"/>
          <p:cNvSpPr/>
          <p:nvPr/>
        </p:nvSpPr>
        <p:spPr>
          <a:xfrm>
            <a:off x="23244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Rectangle 1321"/>
          <p:cNvSpPr/>
          <p:nvPr/>
        </p:nvSpPr>
        <p:spPr>
          <a:xfrm>
            <a:off x="2415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Rectangle 1325"/>
          <p:cNvSpPr/>
          <p:nvPr/>
        </p:nvSpPr>
        <p:spPr>
          <a:xfrm>
            <a:off x="2415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Rectangle 1331"/>
          <p:cNvSpPr/>
          <p:nvPr/>
        </p:nvSpPr>
        <p:spPr>
          <a:xfrm>
            <a:off x="2415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Rectangle 1332"/>
          <p:cNvSpPr/>
          <p:nvPr/>
        </p:nvSpPr>
        <p:spPr>
          <a:xfrm>
            <a:off x="24158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Rectangle 1333"/>
          <p:cNvSpPr/>
          <p:nvPr/>
        </p:nvSpPr>
        <p:spPr>
          <a:xfrm>
            <a:off x="2415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Rectangle 1346"/>
          <p:cNvSpPr/>
          <p:nvPr/>
        </p:nvSpPr>
        <p:spPr>
          <a:xfrm>
            <a:off x="24616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Rectangle 1347"/>
          <p:cNvSpPr/>
          <p:nvPr/>
        </p:nvSpPr>
        <p:spPr>
          <a:xfrm>
            <a:off x="2461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Rectangle 1348"/>
          <p:cNvSpPr/>
          <p:nvPr/>
        </p:nvSpPr>
        <p:spPr>
          <a:xfrm>
            <a:off x="2461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Rectangle 1349"/>
          <p:cNvSpPr/>
          <p:nvPr/>
        </p:nvSpPr>
        <p:spPr>
          <a:xfrm>
            <a:off x="24616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Rectangle 1354"/>
          <p:cNvSpPr/>
          <p:nvPr/>
        </p:nvSpPr>
        <p:spPr>
          <a:xfrm>
            <a:off x="24616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/>
          <p:cNvSpPr/>
          <p:nvPr/>
        </p:nvSpPr>
        <p:spPr>
          <a:xfrm>
            <a:off x="24616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Rectangle 1356"/>
          <p:cNvSpPr/>
          <p:nvPr/>
        </p:nvSpPr>
        <p:spPr>
          <a:xfrm>
            <a:off x="2461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Rectangle 1357"/>
          <p:cNvSpPr/>
          <p:nvPr/>
        </p:nvSpPr>
        <p:spPr>
          <a:xfrm>
            <a:off x="25073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Rectangle 1358"/>
          <p:cNvSpPr/>
          <p:nvPr/>
        </p:nvSpPr>
        <p:spPr>
          <a:xfrm>
            <a:off x="25073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Rectangle 1359"/>
          <p:cNvSpPr/>
          <p:nvPr/>
        </p:nvSpPr>
        <p:spPr>
          <a:xfrm>
            <a:off x="2553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Rectangle 1364"/>
          <p:cNvSpPr/>
          <p:nvPr/>
        </p:nvSpPr>
        <p:spPr>
          <a:xfrm>
            <a:off x="2553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Rectangle 1365"/>
          <p:cNvSpPr/>
          <p:nvPr/>
        </p:nvSpPr>
        <p:spPr>
          <a:xfrm>
            <a:off x="2598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Rectangle 1366"/>
          <p:cNvSpPr/>
          <p:nvPr/>
        </p:nvSpPr>
        <p:spPr>
          <a:xfrm>
            <a:off x="2598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Rectangle 1375"/>
          <p:cNvSpPr/>
          <p:nvPr/>
        </p:nvSpPr>
        <p:spPr>
          <a:xfrm>
            <a:off x="2644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Rectangle 1376"/>
          <p:cNvSpPr/>
          <p:nvPr/>
        </p:nvSpPr>
        <p:spPr>
          <a:xfrm>
            <a:off x="26444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Rectangle 1377"/>
          <p:cNvSpPr/>
          <p:nvPr/>
        </p:nvSpPr>
        <p:spPr>
          <a:xfrm>
            <a:off x="26444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Rectangle 1381"/>
          <p:cNvSpPr/>
          <p:nvPr/>
        </p:nvSpPr>
        <p:spPr>
          <a:xfrm>
            <a:off x="2644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Rectangle 1382"/>
          <p:cNvSpPr/>
          <p:nvPr/>
        </p:nvSpPr>
        <p:spPr>
          <a:xfrm>
            <a:off x="26444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Rectangle 1383"/>
          <p:cNvSpPr/>
          <p:nvPr/>
        </p:nvSpPr>
        <p:spPr>
          <a:xfrm>
            <a:off x="26444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Rectangle 1384"/>
          <p:cNvSpPr/>
          <p:nvPr/>
        </p:nvSpPr>
        <p:spPr>
          <a:xfrm>
            <a:off x="2644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ectangle 1385"/>
          <p:cNvSpPr/>
          <p:nvPr/>
        </p:nvSpPr>
        <p:spPr>
          <a:xfrm>
            <a:off x="26902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7" name="Rectangle 1386"/>
          <p:cNvSpPr/>
          <p:nvPr/>
        </p:nvSpPr>
        <p:spPr>
          <a:xfrm>
            <a:off x="26902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Rectangle 1387"/>
          <p:cNvSpPr/>
          <p:nvPr/>
        </p:nvSpPr>
        <p:spPr>
          <a:xfrm>
            <a:off x="2690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Rectangle 1388"/>
          <p:cNvSpPr/>
          <p:nvPr/>
        </p:nvSpPr>
        <p:spPr>
          <a:xfrm>
            <a:off x="26902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Rectangle 1389"/>
          <p:cNvSpPr/>
          <p:nvPr/>
        </p:nvSpPr>
        <p:spPr>
          <a:xfrm>
            <a:off x="26902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Rectangle 1405"/>
          <p:cNvSpPr/>
          <p:nvPr/>
        </p:nvSpPr>
        <p:spPr>
          <a:xfrm>
            <a:off x="28634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Rectangle 1407"/>
          <p:cNvSpPr/>
          <p:nvPr/>
        </p:nvSpPr>
        <p:spPr>
          <a:xfrm>
            <a:off x="28634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Rectangle 1408"/>
          <p:cNvSpPr/>
          <p:nvPr/>
        </p:nvSpPr>
        <p:spPr>
          <a:xfrm>
            <a:off x="28634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Rectangle 1409"/>
          <p:cNvSpPr/>
          <p:nvPr/>
        </p:nvSpPr>
        <p:spPr>
          <a:xfrm>
            <a:off x="28634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Rectangle 1410"/>
          <p:cNvSpPr/>
          <p:nvPr/>
        </p:nvSpPr>
        <p:spPr>
          <a:xfrm>
            <a:off x="28634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Rectangle 1414"/>
          <p:cNvSpPr/>
          <p:nvPr/>
        </p:nvSpPr>
        <p:spPr>
          <a:xfrm>
            <a:off x="290918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Rectangle 1415"/>
          <p:cNvSpPr/>
          <p:nvPr/>
        </p:nvSpPr>
        <p:spPr>
          <a:xfrm>
            <a:off x="29091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Rectangle 1416"/>
          <p:cNvSpPr/>
          <p:nvPr/>
        </p:nvSpPr>
        <p:spPr>
          <a:xfrm>
            <a:off x="29091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Rectangle 1421"/>
          <p:cNvSpPr/>
          <p:nvPr/>
        </p:nvSpPr>
        <p:spPr>
          <a:xfrm>
            <a:off x="29091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Rectangle 1422"/>
          <p:cNvSpPr/>
          <p:nvPr/>
        </p:nvSpPr>
        <p:spPr>
          <a:xfrm>
            <a:off x="29091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Rectangle 1425"/>
          <p:cNvSpPr/>
          <p:nvPr/>
        </p:nvSpPr>
        <p:spPr>
          <a:xfrm>
            <a:off x="29091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Rectangle 1428"/>
          <p:cNvSpPr/>
          <p:nvPr/>
        </p:nvSpPr>
        <p:spPr>
          <a:xfrm>
            <a:off x="29549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Rectangle 1431"/>
          <p:cNvSpPr/>
          <p:nvPr/>
        </p:nvSpPr>
        <p:spPr>
          <a:xfrm>
            <a:off x="295490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Rectangle 1432"/>
          <p:cNvSpPr/>
          <p:nvPr/>
        </p:nvSpPr>
        <p:spPr>
          <a:xfrm>
            <a:off x="29549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Rectangle 1437"/>
          <p:cNvSpPr/>
          <p:nvPr/>
        </p:nvSpPr>
        <p:spPr>
          <a:xfrm>
            <a:off x="30006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Rectangle 1438"/>
          <p:cNvSpPr/>
          <p:nvPr/>
        </p:nvSpPr>
        <p:spPr>
          <a:xfrm>
            <a:off x="30006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Rectangle 1439"/>
          <p:cNvSpPr/>
          <p:nvPr/>
        </p:nvSpPr>
        <p:spPr>
          <a:xfrm>
            <a:off x="30463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Rectangle 1443"/>
          <p:cNvSpPr/>
          <p:nvPr/>
        </p:nvSpPr>
        <p:spPr>
          <a:xfrm>
            <a:off x="30463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Rectangle 1444"/>
          <p:cNvSpPr/>
          <p:nvPr/>
        </p:nvSpPr>
        <p:spPr>
          <a:xfrm>
            <a:off x="30463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Rectangle 1445"/>
          <p:cNvSpPr/>
          <p:nvPr/>
        </p:nvSpPr>
        <p:spPr>
          <a:xfrm>
            <a:off x="309206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Rectangle 1446"/>
          <p:cNvSpPr/>
          <p:nvPr/>
        </p:nvSpPr>
        <p:spPr>
          <a:xfrm>
            <a:off x="30920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Rectangle 1472"/>
          <p:cNvSpPr/>
          <p:nvPr/>
        </p:nvSpPr>
        <p:spPr>
          <a:xfrm>
            <a:off x="30920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Rectangle 1473"/>
          <p:cNvSpPr/>
          <p:nvPr/>
        </p:nvSpPr>
        <p:spPr>
          <a:xfrm>
            <a:off x="30920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Rectangle 1474"/>
          <p:cNvSpPr/>
          <p:nvPr/>
        </p:nvSpPr>
        <p:spPr>
          <a:xfrm>
            <a:off x="30920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Rectangle 1483"/>
          <p:cNvSpPr/>
          <p:nvPr/>
        </p:nvSpPr>
        <p:spPr>
          <a:xfrm>
            <a:off x="30920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Rectangle 1485"/>
          <p:cNvSpPr/>
          <p:nvPr/>
        </p:nvSpPr>
        <p:spPr>
          <a:xfrm>
            <a:off x="31377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Rectangle 1486"/>
          <p:cNvSpPr/>
          <p:nvPr/>
        </p:nvSpPr>
        <p:spPr>
          <a:xfrm>
            <a:off x="31377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Rectangle 1487"/>
          <p:cNvSpPr/>
          <p:nvPr/>
        </p:nvSpPr>
        <p:spPr>
          <a:xfrm>
            <a:off x="31377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/>
        </p:nvSpPr>
        <p:spPr>
          <a:xfrm>
            <a:off x="31377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Rectangle 1489"/>
          <p:cNvSpPr/>
          <p:nvPr/>
        </p:nvSpPr>
        <p:spPr>
          <a:xfrm>
            <a:off x="31377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Rectangle 1498"/>
          <p:cNvSpPr/>
          <p:nvPr/>
        </p:nvSpPr>
        <p:spPr>
          <a:xfrm>
            <a:off x="32292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Rectangle 1499"/>
          <p:cNvSpPr/>
          <p:nvPr/>
        </p:nvSpPr>
        <p:spPr>
          <a:xfrm>
            <a:off x="32292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Rectangle 1500"/>
          <p:cNvSpPr/>
          <p:nvPr/>
        </p:nvSpPr>
        <p:spPr>
          <a:xfrm>
            <a:off x="32292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Rectangle 1501"/>
          <p:cNvSpPr/>
          <p:nvPr/>
        </p:nvSpPr>
        <p:spPr>
          <a:xfrm>
            <a:off x="32292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Rectangle 1502"/>
          <p:cNvSpPr/>
          <p:nvPr/>
        </p:nvSpPr>
        <p:spPr>
          <a:xfrm>
            <a:off x="32292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Rectangle 1503"/>
          <p:cNvSpPr/>
          <p:nvPr/>
        </p:nvSpPr>
        <p:spPr>
          <a:xfrm>
            <a:off x="32292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Rectangle 1504"/>
          <p:cNvSpPr/>
          <p:nvPr/>
        </p:nvSpPr>
        <p:spPr>
          <a:xfrm>
            <a:off x="32292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Rectangle 1505"/>
          <p:cNvSpPr/>
          <p:nvPr/>
        </p:nvSpPr>
        <p:spPr>
          <a:xfrm>
            <a:off x="32749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Rectangle 1506"/>
          <p:cNvSpPr/>
          <p:nvPr/>
        </p:nvSpPr>
        <p:spPr>
          <a:xfrm>
            <a:off x="32749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Rectangle 1507"/>
          <p:cNvSpPr/>
          <p:nvPr/>
        </p:nvSpPr>
        <p:spPr>
          <a:xfrm>
            <a:off x="32749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Rectangle 1508"/>
          <p:cNvSpPr/>
          <p:nvPr/>
        </p:nvSpPr>
        <p:spPr>
          <a:xfrm>
            <a:off x="327494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Rectangle 1509"/>
          <p:cNvSpPr/>
          <p:nvPr/>
        </p:nvSpPr>
        <p:spPr>
          <a:xfrm>
            <a:off x="32749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Rectangle 1510"/>
          <p:cNvSpPr/>
          <p:nvPr/>
        </p:nvSpPr>
        <p:spPr>
          <a:xfrm>
            <a:off x="327494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Rectangle 1511"/>
          <p:cNvSpPr/>
          <p:nvPr/>
        </p:nvSpPr>
        <p:spPr>
          <a:xfrm>
            <a:off x="32749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Rectangle 1512"/>
          <p:cNvSpPr/>
          <p:nvPr/>
        </p:nvSpPr>
        <p:spPr>
          <a:xfrm>
            <a:off x="332066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Rectangle 1513"/>
          <p:cNvSpPr/>
          <p:nvPr/>
        </p:nvSpPr>
        <p:spPr>
          <a:xfrm>
            <a:off x="33206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Rectangle 1514"/>
          <p:cNvSpPr/>
          <p:nvPr/>
        </p:nvSpPr>
        <p:spPr>
          <a:xfrm>
            <a:off x="336638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Rectangle 1515"/>
          <p:cNvSpPr/>
          <p:nvPr/>
        </p:nvSpPr>
        <p:spPr>
          <a:xfrm>
            <a:off x="33663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Rectangle 1516"/>
          <p:cNvSpPr/>
          <p:nvPr/>
        </p:nvSpPr>
        <p:spPr>
          <a:xfrm>
            <a:off x="33663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Rectangle 1517"/>
          <p:cNvSpPr/>
          <p:nvPr/>
        </p:nvSpPr>
        <p:spPr>
          <a:xfrm>
            <a:off x="34121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Rectangle 1518"/>
          <p:cNvSpPr/>
          <p:nvPr/>
        </p:nvSpPr>
        <p:spPr>
          <a:xfrm>
            <a:off x="341210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0" name="Rectangle 1519"/>
          <p:cNvSpPr/>
          <p:nvPr/>
        </p:nvSpPr>
        <p:spPr>
          <a:xfrm>
            <a:off x="34121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Rectangle 1520"/>
          <p:cNvSpPr/>
          <p:nvPr/>
        </p:nvSpPr>
        <p:spPr>
          <a:xfrm>
            <a:off x="341210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Rectangle 1521"/>
          <p:cNvSpPr/>
          <p:nvPr/>
        </p:nvSpPr>
        <p:spPr>
          <a:xfrm>
            <a:off x="34578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Rectangle 1522"/>
          <p:cNvSpPr/>
          <p:nvPr/>
        </p:nvSpPr>
        <p:spPr>
          <a:xfrm>
            <a:off x="34578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Rectangle 1523"/>
          <p:cNvSpPr/>
          <p:nvPr/>
        </p:nvSpPr>
        <p:spPr>
          <a:xfrm>
            <a:off x="34578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Rectangle 1524"/>
          <p:cNvSpPr/>
          <p:nvPr/>
        </p:nvSpPr>
        <p:spPr>
          <a:xfrm>
            <a:off x="34578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Rectangle 1525"/>
          <p:cNvSpPr/>
          <p:nvPr/>
        </p:nvSpPr>
        <p:spPr>
          <a:xfrm>
            <a:off x="34578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Rectangle 1526"/>
          <p:cNvSpPr/>
          <p:nvPr/>
        </p:nvSpPr>
        <p:spPr>
          <a:xfrm>
            <a:off x="34578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Rectangle 1527"/>
          <p:cNvSpPr/>
          <p:nvPr/>
        </p:nvSpPr>
        <p:spPr>
          <a:xfrm>
            <a:off x="35035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Rectangle 1528"/>
          <p:cNvSpPr/>
          <p:nvPr/>
        </p:nvSpPr>
        <p:spPr>
          <a:xfrm>
            <a:off x="35035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Rectangle 1529"/>
          <p:cNvSpPr/>
          <p:nvPr/>
        </p:nvSpPr>
        <p:spPr>
          <a:xfrm>
            <a:off x="35035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Rectangle 1574"/>
          <p:cNvSpPr/>
          <p:nvPr/>
        </p:nvSpPr>
        <p:spPr>
          <a:xfrm>
            <a:off x="39586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6" name="Rectangle 1575"/>
          <p:cNvSpPr/>
          <p:nvPr/>
        </p:nvSpPr>
        <p:spPr>
          <a:xfrm>
            <a:off x="39586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Rectangle 1576"/>
          <p:cNvSpPr/>
          <p:nvPr/>
        </p:nvSpPr>
        <p:spPr>
          <a:xfrm>
            <a:off x="39586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Rectangle 1577"/>
          <p:cNvSpPr/>
          <p:nvPr/>
        </p:nvSpPr>
        <p:spPr>
          <a:xfrm>
            <a:off x="39586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Rectangle 1578"/>
          <p:cNvSpPr/>
          <p:nvPr/>
        </p:nvSpPr>
        <p:spPr>
          <a:xfrm>
            <a:off x="39586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Rectangle 1579"/>
          <p:cNvSpPr/>
          <p:nvPr/>
        </p:nvSpPr>
        <p:spPr>
          <a:xfrm>
            <a:off x="400435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Rectangle 1580"/>
          <p:cNvSpPr/>
          <p:nvPr/>
        </p:nvSpPr>
        <p:spPr>
          <a:xfrm>
            <a:off x="40043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Rectangle 1581"/>
          <p:cNvSpPr/>
          <p:nvPr/>
        </p:nvSpPr>
        <p:spPr>
          <a:xfrm>
            <a:off x="40043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Rectangle 1582"/>
          <p:cNvSpPr/>
          <p:nvPr/>
        </p:nvSpPr>
        <p:spPr>
          <a:xfrm>
            <a:off x="40043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Rectangle 1583"/>
          <p:cNvSpPr/>
          <p:nvPr/>
        </p:nvSpPr>
        <p:spPr>
          <a:xfrm>
            <a:off x="40043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Rectangle 1584"/>
          <p:cNvSpPr/>
          <p:nvPr/>
        </p:nvSpPr>
        <p:spPr>
          <a:xfrm>
            <a:off x="40043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Rectangle 1585"/>
          <p:cNvSpPr/>
          <p:nvPr/>
        </p:nvSpPr>
        <p:spPr>
          <a:xfrm>
            <a:off x="40500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Rectangle 1586"/>
          <p:cNvSpPr/>
          <p:nvPr/>
        </p:nvSpPr>
        <p:spPr>
          <a:xfrm>
            <a:off x="40500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Rectangle 1587"/>
          <p:cNvSpPr/>
          <p:nvPr/>
        </p:nvSpPr>
        <p:spPr>
          <a:xfrm>
            <a:off x="40500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Rectangle 1588"/>
          <p:cNvSpPr/>
          <p:nvPr/>
        </p:nvSpPr>
        <p:spPr>
          <a:xfrm>
            <a:off x="40957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Rectangle 1589"/>
          <p:cNvSpPr/>
          <p:nvPr/>
        </p:nvSpPr>
        <p:spPr>
          <a:xfrm>
            <a:off x="40957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Rectangle 1590"/>
          <p:cNvSpPr/>
          <p:nvPr/>
        </p:nvSpPr>
        <p:spPr>
          <a:xfrm>
            <a:off x="41415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Rectangle 1591"/>
          <p:cNvSpPr/>
          <p:nvPr/>
        </p:nvSpPr>
        <p:spPr>
          <a:xfrm>
            <a:off x="414151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Rectangle 1592"/>
          <p:cNvSpPr/>
          <p:nvPr/>
        </p:nvSpPr>
        <p:spPr>
          <a:xfrm>
            <a:off x="414151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Rectangle 1593"/>
          <p:cNvSpPr/>
          <p:nvPr/>
        </p:nvSpPr>
        <p:spPr>
          <a:xfrm>
            <a:off x="418723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Rectangle 1594"/>
          <p:cNvSpPr/>
          <p:nvPr/>
        </p:nvSpPr>
        <p:spPr>
          <a:xfrm>
            <a:off x="41872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Rectangle 1595"/>
          <p:cNvSpPr/>
          <p:nvPr/>
        </p:nvSpPr>
        <p:spPr>
          <a:xfrm>
            <a:off x="41872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Rectangle 1596"/>
          <p:cNvSpPr/>
          <p:nvPr/>
        </p:nvSpPr>
        <p:spPr>
          <a:xfrm>
            <a:off x="41872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8" name="Rectangle 1597"/>
          <p:cNvSpPr/>
          <p:nvPr/>
        </p:nvSpPr>
        <p:spPr>
          <a:xfrm>
            <a:off x="41872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Rectangle 1598"/>
          <p:cNvSpPr/>
          <p:nvPr/>
        </p:nvSpPr>
        <p:spPr>
          <a:xfrm>
            <a:off x="41872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0" name="Rectangle 1599"/>
          <p:cNvSpPr/>
          <p:nvPr/>
        </p:nvSpPr>
        <p:spPr>
          <a:xfrm>
            <a:off x="42329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Rectangle 1600"/>
          <p:cNvSpPr/>
          <p:nvPr/>
        </p:nvSpPr>
        <p:spPr>
          <a:xfrm>
            <a:off x="42329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2" name="Rectangle 1601"/>
          <p:cNvSpPr/>
          <p:nvPr/>
        </p:nvSpPr>
        <p:spPr>
          <a:xfrm>
            <a:off x="42329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3" name="Rectangle 1602"/>
          <p:cNvSpPr/>
          <p:nvPr/>
        </p:nvSpPr>
        <p:spPr>
          <a:xfrm>
            <a:off x="42329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4" name="Rectangle 1603"/>
          <p:cNvSpPr/>
          <p:nvPr/>
        </p:nvSpPr>
        <p:spPr>
          <a:xfrm>
            <a:off x="42329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Rectangle 1650"/>
          <p:cNvSpPr/>
          <p:nvPr/>
        </p:nvSpPr>
        <p:spPr>
          <a:xfrm>
            <a:off x="46893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Rectangle 1651"/>
          <p:cNvSpPr/>
          <p:nvPr/>
        </p:nvSpPr>
        <p:spPr>
          <a:xfrm>
            <a:off x="468932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3" name="Rectangle 1652"/>
          <p:cNvSpPr/>
          <p:nvPr/>
        </p:nvSpPr>
        <p:spPr>
          <a:xfrm>
            <a:off x="468932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4" name="Rectangle 1653"/>
          <p:cNvSpPr/>
          <p:nvPr/>
        </p:nvSpPr>
        <p:spPr>
          <a:xfrm>
            <a:off x="468932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5" name="Rectangle 1654"/>
          <p:cNvSpPr/>
          <p:nvPr/>
        </p:nvSpPr>
        <p:spPr>
          <a:xfrm>
            <a:off x="468932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6" name="Rectangle 1655"/>
          <p:cNvSpPr/>
          <p:nvPr/>
        </p:nvSpPr>
        <p:spPr>
          <a:xfrm>
            <a:off x="468932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7" name="Rectangle 1656"/>
          <p:cNvSpPr/>
          <p:nvPr/>
        </p:nvSpPr>
        <p:spPr>
          <a:xfrm>
            <a:off x="46893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8" name="Rectangle 1657"/>
          <p:cNvSpPr/>
          <p:nvPr/>
        </p:nvSpPr>
        <p:spPr>
          <a:xfrm>
            <a:off x="47350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Rectangle 1658"/>
          <p:cNvSpPr/>
          <p:nvPr/>
        </p:nvSpPr>
        <p:spPr>
          <a:xfrm>
            <a:off x="47350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Rectangle 1659"/>
          <p:cNvSpPr/>
          <p:nvPr/>
        </p:nvSpPr>
        <p:spPr>
          <a:xfrm>
            <a:off x="473504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Rectangle 1660"/>
          <p:cNvSpPr/>
          <p:nvPr/>
        </p:nvSpPr>
        <p:spPr>
          <a:xfrm>
            <a:off x="473504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2" name="Rectangle 1661"/>
          <p:cNvSpPr/>
          <p:nvPr/>
        </p:nvSpPr>
        <p:spPr>
          <a:xfrm>
            <a:off x="473504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Rectangle 1662"/>
          <p:cNvSpPr/>
          <p:nvPr/>
        </p:nvSpPr>
        <p:spPr>
          <a:xfrm>
            <a:off x="47350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4" name="Rectangle 1663"/>
          <p:cNvSpPr/>
          <p:nvPr/>
        </p:nvSpPr>
        <p:spPr>
          <a:xfrm>
            <a:off x="47350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5" name="Rectangle 1664"/>
          <p:cNvSpPr/>
          <p:nvPr/>
        </p:nvSpPr>
        <p:spPr>
          <a:xfrm>
            <a:off x="47807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6" name="Rectangle 1665"/>
          <p:cNvSpPr/>
          <p:nvPr/>
        </p:nvSpPr>
        <p:spPr>
          <a:xfrm>
            <a:off x="47807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7" name="Rectangle 1666"/>
          <p:cNvSpPr/>
          <p:nvPr/>
        </p:nvSpPr>
        <p:spPr>
          <a:xfrm>
            <a:off x="47807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8" name="Rectangle 1667"/>
          <p:cNvSpPr/>
          <p:nvPr/>
        </p:nvSpPr>
        <p:spPr>
          <a:xfrm>
            <a:off x="48264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9" name="Rectangle 1668"/>
          <p:cNvSpPr/>
          <p:nvPr/>
        </p:nvSpPr>
        <p:spPr>
          <a:xfrm>
            <a:off x="48264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0" name="Rectangle 1669"/>
          <p:cNvSpPr/>
          <p:nvPr/>
        </p:nvSpPr>
        <p:spPr>
          <a:xfrm>
            <a:off x="48264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" name="Rectangle 1670"/>
          <p:cNvSpPr/>
          <p:nvPr/>
        </p:nvSpPr>
        <p:spPr>
          <a:xfrm>
            <a:off x="48722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2" name="Rectangle 1671"/>
          <p:cNvSpPr/>
          <p:nvPr/>
        </p:nvSpPr>
        <p:spPr>
          <a:xfrm>
            <a:off x="487220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3" name="Rectangle 1672"/>
          <p:cNvSpPr/>
          <p:nvPr/>
        </p:nvSpPr>
        <p:spPr>
          <a:xfrm>
            <a:off x="48722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4" name="Rectangle 1673"/>
          <p:cNvSpPr/>
          <p:nvPr/>
        </p:nvSpPr>
        <p:spPr>
          <a:xfrm>
            <a:off x="49179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5" name="Rectangle 1674"/>
          <p:cNvSpPr/>
          <p:nvPr/>
        </p:nvSpPr>
        <p:spPr>
          <a:xfrm>
            <a:off x="49179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4" name="Rectangle 1683"/>
          <p:cNvSpPr/>
          <p:nvPr/>
        </p:nvSpPr>
        <p:spPr>
          <a:xfrm>
            <a:off x="51274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5" name="Rectangle 1684"/>
          <p:cNvSpPr/>
          <p:nvPr/>
        </p:nvSpPr>
        <p:spPr>
          <a:xfrm>
            <a:off x="51274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6" name="Rectangle 1685"/>
          <p:cNvSpPr/>
          <p:nvPr/>
        </p:nvSpPr>
        <p:spPr>
          <a:xfrm>
            <a:off x="51274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7" name="Rectangle 1686"/>
          <p:cNvSpPr/>
          <p:nvPr/>
        </p:nvSpPr>
        <p:spPr>
          <a:xfrm>
            <a:off x="51274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8" name="Rectangle 1687"/>
          <p:cNvSpPr/>
          <p:nvPr/>
        </p:nvSpPr>
        <p:spPr>
          <a:xfrm>
            <a:off x="51274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" name="Rectangle 1688"/>
          <p:cNvSpPr/>
          <p:nvPr/>
        </p:nvSpPr>
        <p:spPr>
          <a:xfrm>
            <a:off x="517317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0" name="Rectangle 1689"/>
          <p:cNvSpPr/>
          <p:nvPr/>
        </p:nvSpPr>
        <p:spPr>
          <a:xfrm>
            <a:off x="51731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1" name="Rectangle 1690"/>
          <p:cNvSpPr/>
          <p:nvPr/>
        </p:nvSpPr>
        <p:spPr>
          <a:xfrm>
            <a:off x="51731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2" name="Rectangle 1691"/>
          <p:cNvSpPr/>
          <p:nvPr/>
        </p:nvSpPr>
        <p:spPr>
          <a:xfrm>
            <a:off x="51731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3" name="Rectangle 1692"/>
          <p:cNvSpPr/>
          <p:nvPr/>
        </p:nvSpPr>
        <p:spPr>
          <a:xfrm>
            <a:off x="51731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4" name="Rectangle 1693"/>
          <p:cNvSpPr/>
          <p:nvPr/>
        </p:nvSpPr>
        <p:spPr>
          <a:xfrm>
            <a:off x="51731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5" name="Rectangle 1694"/>
          <p:cNvSpPr/>
          <p:nvPr/>
        </p:nvSpPr>
        <p:spPr>
          <a:xfrm>
            <a:off x="521889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6" name="Rectangle 1695"/>
          <p:cNvSpPr/>
          <p:nvPr/>
        </p:nvSpPr>
        <p:spPr>
          <a:xfrm>
            <a:off x="521889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7" name="Rectangle 1696"/>
          <p:cNvSpPr/>
          <p:nvPr/>
        </p:nvSpPr>
        <p:spPr>
          <a:xfrm>
            <a:off x="521889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8" name="Rectangle 1697"/>
          <p:cNvSpPr/>
          <p:nvPr/>
        </p:nvSpPr>
        <p:spPr>
          <a:xfrm>
            <a:off x="526461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" name="Rectangle 1698"/>
          <p:cNvSpPr/>
          <p:nvPr/>
        </p:nvSpPr>
        <p:spPr>
          <a:xfrm>
            <a:off x="526461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0" name="Rectangle 1699"/>
          <p:cNvSpPr/>
          <p:nvPr/>
        </p:nvSpPr>
        <p:spPr>
          <a:xfrm>
            <a:off x="531033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1" name="Rectangle 1700"/>
          <p:cNvSpPr/>
          <p:nvPr/>
        </p:nvSpPr>
        <p:spPr>
          <a:xfrm>
            <a:off x="531033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2" name="Rectangle 1701"/>
          <p:cNvSpPr/>
          <p:nvPr/>
        </p:nvSpPr>
        <p:spPr>
          <a:xfrm>
            <a:off x="531033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3" name="Rectangle 1702"/>
          <p:cNvSpPr/>
          <p:nvPr/>
        </p:nvSpPr>
        <p:spPr>
          <a:xfrm>
            <a:off x="535605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4" name="Rectangle 1703"/>
          <p:cNvSpPr/>
          <p:nvPr/>
        </p:nvSpPr>
        <p:spPr>
          <a:xfrm>
            <a:off x="53560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5" name="Rectangle 1704"/>
          <p:cNvSpPr/>
          <p:nvPr/>
        </p:nvSpPr>
        <p:spPr>
          <a:xfrm>
            <a:off x="53560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6" name="Rectangle 1705"/>
          <p:cNvSpPr/>
          <p:nvPr/>
        </p:nvSpPr>
        <p:spPr>
          <a:xfrm>
            <a:off x="53560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7" name="Rectangle 1706"/>
          <p:cNvSpPr/>
          <p:nvPr/>
        </p:nvSpPr>
        <p:spPr>
          <a:xfrm>
            <a:off x="53560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8" name="Rectangle 1707"/>
          <p:cNvSpPr/>
          <p:nvPr/>
        </p:nvSpPr>
        <p:spPr>
          <a:xfrm>
            <a:off x="53560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9" name="Rectangle 1708"/>
          <p:cNvSpPr/>
          <p:nvPr/>
        </p:nvSpPr>
        <p:spPr>
          <a:xfrm>
            <a:off x="54017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0" name="Rectangle 1709"/>
          <p:cNvSpPr/>
          <p:nvPr/>
        </p:nvSpPr>
        <p:spPr>
          <a:xfrm>
            <a:off x="54017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1" name="Rectangle 1710"/>
          <p:cNvSpPr/>
          <p:nvPr/>
        </p:nvSpPr>
        <p:spPr>
          <a:xfrm>
            <a:off x="54017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2" name="Rectangle 1711"/>
          <p:cNvSpPr/>
          <p:nvPr/>
        </p:nvSpPr>
        <p:spPr>
          <a:xfrm>
            <a:off x="54017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3" name="Rectangle 1712"/>
          <p:cNvSpPr/>
          <p:nvPr/>
        </p:nvSpPr>
        <p:spPr>
          <a:xfrm>
            <a:off x="54017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2" name="Rectangle 1721"/>
          <p:cNvSpPr/>
          <p:nvPr/>
        </p:nvSpPr>
        <p:spPr>
          <a:xfrm>
            <a:off x="5493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3" name="Rectangle 1722"/>
          <p:cNvSpPr/>
          <p:nvPr/>
        </p:nvSpPr>
        <p:spPr>
          <a:xfrm>
            <a:off x="5493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4" name="Rectangle 1723"/>
          <p:cNvSpPr/>
          <p:nvPr/>
        </p:nvSpPr>
        <p:spPr>
          <a:xfrm>
            <a:off x="5493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5" name="Rectangle 1724"/>
          <p:cNvSpPr/>
          <p:nvPr/>
        </p:nvSpPr>
        <p:spPr>
          <a:xfrm>
            <a:off x="5493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6" name="Rectangle 1725"/>
          <p:cNvSpPr/>
          <p:nvPr/>
        </p:nvSpPr>
        <p:spPr>
          <a:xfrm>
            <a:off x="5493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7" name="Rectangle 1726"/>
          <p:cNvSpPr/>
          <p:nvPr/>
        </p:nvSpPr>
        <p:spPr>
          <a:xfrm>
            <a:off x="5493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8" name="Rectangle 1727"/>
          <p:cNvSpPr/>
          <p:nvPr/>
        </p:nvSpPr>
        <p:spPr>
          <a:xfrm>
            <a:off x="5493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9" name="Rectangle 1728"/>
          <p:cNvSpPr/>
          <p:nvPr/>
        </p:nvSpPr>
        <p:spPr>
          <a:xfrm>
            <a:off x="55393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0" name="Rectangle 1729"/>
          <p:cNvSpPr/>
          <p:nvPr/>
        </p:nvSpPr>
        <p:spPr>
          <a:xfrm>
            <a:off x="5539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1" name="Rectangle 1730"/>
          <p:cNvSpPr/>
          <p:nvPr/>
        </p:nvSpPr>
        <p:spPr>
          <a:xfrm>
            <a:off x="5539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2" name="Rectangle 1731"/>
          <p:cNvSpPr/>
          <p:nvPr/>
        </p:nvSpPr>
        <p:spPr>
          <a:xfrm>
            <a:off x="5539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3" name="Rectangle 1732"/>
          <p:cNvSpPr/>
          <p:nvPr/>
        </p:nvSpPr>
        <p:spPr>
          <a:xfrm>
            <a:off x="5539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4" name="Rectangle 1733"/>
          <p:cNvSpPr/>
          <p:nvPr/>
        </p:nvSpPr>
        <p:spPr>
          <a:xfrm>
            <a:off x="5539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5" name="Rectangle 1734"/>
          <p:cNvSpPr/>
          <p:nvPr/>
        </p:nvSpPr>
        <p:spPr>
          <a:xfrm>
            <a:off x="5539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Rectangle 1735"/>
          <p:cNvSpPr/>
          <p:nvPr/>
        </p:nvSpPr>
        <p:spPr>
          <a:xfrm>
            <a:off x="55851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Rectangle 1736"/>
          <p:cNvSpPr/>
          <p:nvPr/>
        </p:nvSpPr>
        <p:spPr>
          <a:xfrm>
            <a:off x="5585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Rectangle 1737"/>
          <p:cNvSpPr/>
          <p:nvPr/>
        </p:nvSpPr>
        <p:spPr>
          <a:xfrm>
            <a:off x="5585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9" name="Rectangle 1738"/>
          <p:cNvSpPr/>
          <p:nvPr/>
        </p:nvSpPr>
        <p:spPr>
          <a:xfrm>
            <a:off x="56308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" name="Rectangle 1739"/>
          <p:cNvSpPr/>
          <p:nvPr/>
        </p:nvSpPr>
        <p:spPr>
          <a:xfrm>
            <a:off x="5630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Rectangle 1740"/>
          <p:cNvSpPr/>
          <p:nvPr/>
        </p:nvSpPr>
        <p:spPr>
          <a:xfrm>
            <a:off x="5630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Rectangle 1741"/>
          <p:cNvSpPr/>
          <p:nvPr/>
        </p:nvSpPr>
        <p:spPr>
          <a:xfrm>
            <a:off x="5676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Rectangle 1742"/>
          <p:cNvSpPr/>
          <p:nvPr/>
        </p:nvSpPr>
        <p:spPr>
          <a:xfrm>
            <a:off x="5676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Rectangle 1743"/>
          <p:cNvSpPr/>
          <p:nvPr/>
        </p:nvSpPr>
        <p:spPr>
          <a:xfrm>
            <a:off x="5676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Rectangle 1744"/>
          <p:cNvSpPr/>
          <p:nvPr/>
        </p:nvSpPr>
        <p:spPr>
          <a:xfrm>
            <a:off x="5722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6" name="Rectangle 1745"/>
          <p:cNvSpPr/>
          <p:nvPr/>
        </p:nvSpPr>
        <p:spPr>
          <a:xfrm>
            <a:off x="5722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7" name="Rectangle 1746"/>
          <p:cNvSpPr/>
          <p:nvPr/>
        </p:nvSpPr>
        <p:spPr>
          <a:xfrm>
            <a:off x="5722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8" name="Rectangle 1747"/>
          <p:cNvSpPr/>
          <p:nvPr/>
        </p:nvSpPr>
        <p:spPr>
          <a:xfrm>
            <a:off x="5722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9" name="Rectangle 1748"/>
          <p:cNvSpPr/>
          <p:nvPr/>
        </p:nvSpPr>
        <p:spPr>
          <a:xfrm>
            <a:off x="5722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0" name="Rectangle 1749"/>
          <p:cNvSpPr/>
          <p:nvPr/>
        </p:nvSpPr>
        <p:spPr>
          <a:xfrm>
            <a:off x="5722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1" name="Rectangle 1750"/>
          <p:cNvSpPr/>
          <p:nvPr/>
        </p:nvSpPr>
        <p:spPr>
          <a:xfrm>
            <a:off x="5722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" name="Rectangle 1751"/>
          <p:cNvSpPr/>
          <p:nvPr/>
        </p:nvSpPr>
        <p:spPr>
          <a:xfrm>
            <a:off x="5767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3" name="Rectangle 1752"/>
          <p:cNvSpPr/>
          <p:nvPr/>
        </p:nvSpPr>
        <p:spPr>
          <a:xfrm>
            <a:off x="5767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4" name="Rectangle 1753"/>
          <p:cNvSpPr/>
          <p:nvPr/>
        </p:nvSpPr>
        <p:spPr>
          <a:xfrm>
            <a:off x="5767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Rectangle 1754"/>
          <p:cNvSpPr/>
          <p:nvPr/>
        </p:nvSpPr>
        <p:spPr>
          <a:xfrm>
            <a:off x="5767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Rectangle 1755"/>
          <p:cNvSpPr/>
          <p:nvPr/>
        </p:nvSpPr>
        <p:spPr>
          <a:xfrm>
            <a:off x="5767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7" name="Rectangle 1756"/>
          <p:cNvSpPr/>
          <p:nvPr/>
        </p:nvSpPr>
        <p:spPr>
          <a:xfrm>
            <a:off x="5767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8" name="Rectangle 1757"/>
          <p:cNvSpPr/>
          <p:nvPr/>
        </p:nvSpPr>
        <p:spPr>
          <a:xfrm>
            <a:off x="5767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7" name="Rectangle 1766"/>
          <p:cNvSpPr/>
          <p:nvPr/>
        </p:nvSpPr>
        <p:spPr>
          <a:xfrm>
            <a:off x="5859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8" name="Rectangle 1767"/>
          <p:cNvSpPr/>
          <p:nvPr/>
        </p:nvSpPr>
        <p:spPr>
          <a:xfrm>
            <a:off x="58594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9" name="Rectangle 1768"/>
          <p:cNvSpPr/>
          <p:nvPr/>
        </p:nvSpPr>
        <p:spPr>
          <a:xfrm>
            <a:off x="5905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Rectangle 1769"/>
          <p:cNvSpPr/>
          <p:nvPr/>
        </p:nvSpPr>
        <p:spPr>
          <a:xfrm>
            <a:off x="59051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Rectangle 1770"/>
          <p:cNvSpPr/>
          <p:nvPr/>
        </p:nvSpPr>
        <p:spPr>
          <a:xfrm>
            <a:off x="59051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2" name="Rectangle 1771"/>
          <p:cNvSpPr/>
          <p:nvPr/>
        </p:nvSpPr>
        <p:spPr>
          <a:xfrm>
            <a:off x="59051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3" name="Rectangle 1772"/>
          <p:cNvSpPr/>
          <p:nvPr/>
        </p:nvSpPr>
        <p:spPr>
          <a:xfrm>
            <a:off x="59051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Rectangle 1773"/>
          <p:cNvSpPr/>
          <p:nvPr/>
        </p:nvSpPr>
        <p:spPr>
          <a:xfrm>
            <a:off x="59051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Rectangle 1774"/>
          <p:cNvSpPr/>
          <p:nvPr/>
        </p:nvSpPr>
        <p:spPr>
          <a:xfrm>
            <a:off x="59051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Rectangle 1775"/>
          <p:cNvSpPr/>
          <p:nvPr/>
        </p:nvSpPr>
        <p:spPr>
          <a:xfrm>
            <a:off x="59508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Rectangle 1776"/>
          <p:cNvSpPr/>
          <p:nvPr/>
        </p:nvSpPr>
        <p:spPr>
          <a:xfrm>
            <a:off x="59508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Rectangle 1777"/>
          <p:cNvSpPr/>
          <p:nvPr/>
        </p:nvSpPr>
        <p:spPr>
          <a:xfrm>
            <a:off x="59508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Rectangle 1778"/>
          <p:cNvSpPr/>
          <p:nvPr/>
        </p:nvSpPr>
        <p:spPr>
          <a:xfrm>
            <a:off x="59508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Rectangle 1779"/>
          <p:cNvSpPr/>
          <p:nvPr/>
        </p:nvSpPr>
        <p:spPr>
          <a:xfrm>
            <a:off x="59508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Rectangle 1780"/>
          <p:cNvSpPr/>
          <p:nvPr/>
        </p:nvSpPr>
        <p:spPr>
          <a:xfrm>
            <a:off x="59508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Rectangle 1781"/>
          <p:cNvSpPr/>
          <p:nvPr/>
        </p:nvSpPr>
        <p:spPr>
          <a:xfrm>
            <a:off x="59508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3" name="Rectangle 1782"/>
          <p:cNvSpPr/>
          <p:nvPr/>
        </p:nvSpPr>
        <p:spPr>
          <a:xfrm>
            <a:off x="5996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Rectangle 1783"/>
          <p:cNvSpPr/>
          <p:nvPr/>
        </p:nvSpPr>
        <p:spPr>
          <a:xfrm>
            <a:off x="5996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Rectangle 1792"/>
          <p:cNvSpPr/>
          <p:nvPr/>
        </p:nvSpPr>
        <p:spPr>
          <a:xfrm>
            <a:off x="6088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Rectangle 1793"/>
          <p:cNvSpPr/>
          <p:nvPr/>
        </p:nvSpPr>
        <p:spPr>
          <a:xfrm>
            <a:off x="6088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Rectangle 1794"/>
          <p:cNvSpPr/>
          <p:nvPr/>
        </p:nvSpPr>
        <p:spPr>
          <a:xfrm>
            <a:off x="6088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Rectangle 1795"/>
          <p:cNvSpPr/>
          <p:nvPr/>
        </p:nvSpPr>
        <p:spPr>
          <a:xfrm>
            <a:off x="6088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Rectangle 1796"/>
          <p:cNvSpPr/>
          <p:nvPr/>
        </p:nvSpPr>
        <p:spPr>
          <a:xfrm>
            <a:off x="6088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Rectangle 1797"/>
          <p:cNvSpPr/>
          <p:nvPr/>
        </p:nvSpPr>
        <p:spPr>
          <a:xfrm>
            <a:off x="6088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Rectangle 1798"/>
          <p:cNvSpPr/>
          <p:nvPr/>
        </p:nvSpPr>
        <p:spPr>
          <a:xfrm>
            <a:off x="6088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Rectangle 1799"/>
          <p:cNvSpPr/>
          <p:nvPr/>
        </p:nvSpPr>
        <p:spPr>
          <a:xfrm>
            <a:off x="6133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Rectangle 1800"/>
          <p:cNvSpPr/>
          <p:nvPr/>
        </p:nvSpPr>
        <p:spPr>
          <a:xfrm>
            <a:off x="61337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Rectangle 1801"/>
          <p:cNvSpPr/>
          <p:nvPr/>
        </p:nvSpPr>
        <p:spPr>
          <a:xfrm>
            <a:off x="61337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3" name="Rectangle 1802"/>
          <p:cNvSpPr/>
          <p:nvPr/>
        </p:nvSpPr>
        <p:spPr>
          <a:xfrm>
            <a:off x="61337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4" name="Rectangle 1803"/>
          <p:cNvSpPr/>
          <p:nvPr/>
        </p:nvSpPr>
        <p:spPr>
          <a:xfrm>
            <a:off x="61337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5" name="Rectangle 1804"/>
          <p:cNvSpPr/>
          <p:nvPr/>
        </p:nvSpPr>
        <p:spPr>
          <a:xfrm>
            <a:off x="61337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" name="Rectangle 1805"/>
          <p:cNvSpPr/>
          <p:nvPr/>
        </p:nvSpPr>
        <p:spPr>
          <a:xfrm>
            <a:off x="6133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" name="Rectangle 1806"/>
          <p:cNvSpPr/>
          <p:nvPr/>
        </p:nvSpPr>
        <p:spPr>
          <a:xfrm>
            <a:off x="61794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" name="Rectangle 1807"/>
          <p:cNvSpPr/>
          <p:nvPr/>
        </p:nvSpPr>
        <p:spPr>
          <a:xfrm>
            <a:off x="61794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" name="Rectangle 1808"/>
          <p:cNvSpPr/>
          <p:nvPr/>
        </p:nvSpPr>
        <p:spPr>
          <a:xfrm>
            <a:off x="61794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" name="Rectangle 1809"/>
          <p:cNvSpPr/>
          <p:nvPr/>
        </p:nvSpPr>
        <p:spPr>
          <a:xfrm>
            <a:off x="6225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" name="Rectangle 1810"/>
          <p:cNvSpPr/>
          <p:nvPr/>
        </p:nvSpPr>
        <p:spPr>
          <a:xfrm>
            <a:off x="6225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2" name="Rectangle 1811"/>
          <p:cNvSpPr/>
          <p:nvPr/>
        </p:nvSpPr>
        <p:spPr>
          <a:xfrm>
            <a:off x="6225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" name="Rectangle 1812"/>
          <p:cNvSpPr/>
          <p:nvPr/>
        </p:nvSpPr>
        <p:spPr>
          <a:xfrm>
            <a:off x="6270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" name="Rectangle 1813"/>
          <p:cNvSpPr/>
          <p:nvPr/>
        </p:nvSpPr>
        <p:spPr>
          <a:xfrm>
            <a:off x="6270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5" name="Rectangle 1814"/>
          <p:cNvSpPr/>
          <p:nvPr/>
        </p:nvSpPr>
        <p:spPr>
          <a:xfrm>
            <a:off x="6270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6" name="Rectangle 1815"/>
          <p:cNvSpPr/>
          <p:nvPr/>
        </p:nvSpPr>
        <p:spPr>
          <a:xfrm>
            <a:off x="6316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7" name="Rectangle 1816"/>
          <p:cNvSpPr/>
          <p:nvPr/>
        </p:nvSpPr>
        <p:spPr>
          <a:xfrm>
            <a:off x="63166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8" name="Rectangle 1817"/>
          <p:cNvSpPr/>
          <p:nvPr/>
        </p:nvSpPr>
        <p:spPr>
          <a:xfrm>
            <a:off x="63166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9" name="Rectangle 1818"/>
          <p:cNvSpPr/>
          <p:nvPr/>
        </p:nvSpPr>
        <p:spPr>
          <a:xfrm>
            <a:off x="63166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0" name="Rectangle 1819"/>
          <p:cNvSpPr/>
          <p:nvPr/>
        </p:nvSpPr>
        <p:spPr>
          <a:xfrm>
            <a:off x="63166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1" name="Rectangle 1820"/>
          <p:cNvSpPr/>
          <p:nvPr/>
        </p:nvSpPr>
        <p:spPr>
          <a:xfrm>
            <a:off x="63166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2" name="Rectangle 1821"/>
          <p:cNvSpPr/>
          <p:nvPr/>
        </p:nvSpPr>
        <p:spPr>
          <a:xfrm>
            <a:off x="6316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3" name="Rectangle 1822"/>
          <p:cNvSpPr/>
          <p:nvPr/>
        </p:nvSpPr>
        <p:spPr>
          <a:xfrm>
            <a:off x="6362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4" name="Rectangle 1823"/>
          <p:cNvSpPr/>
          <p:nvPr/>
        </p:nvSpPr>
        <p:spPr>
          <a:xfrm>
            <a:off x="63623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5" name="Rectangle 1824"/>
          <p:cNvSpPr/>
          <p:nvPr/>
        </p:nvSpPr>
        <p:spPr>
          <a:xfrm>
            <a:off x="63623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6" name="Rectangle 1825"/>
          <p:cNvSpPr/>
          <p:nvPr/>
        </p:nvSpPr>
        <p:spPr>
          <a:xfrm>
            <a:off x="63623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7" name="Rectangle 1826"/>
          <p:cNvSpPr/>
          <p:nvPr/>
        </p:nvSpPr>
        <p:spPr>
          <a:xfrm>
            <a:off x="63623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8" name="Rectangle 1827"/>
          <p:cNvSpPr/>
          <p:nvPr/>
        </p:nvSpPr>
        <p:spPr>
          <a:xfrm>
            <a:off x="63623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9" name="Rectangle 1828"/>
          <p:cNvSpPr/>
          <p:nvPr/>
        </p:nvSpPr>
        <p:spPr>
          <a:xfrm>
            <a:off x="6362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8" name="Rectangle 1837"/>
          <p:cNvSpPr/>
          <p:nvPr/>
        </p:nvSpPr>
        <p:spPr>
          <a:xfrm>
            <a:off x="6453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9" name="Rectangle 1838"/>
          <p:cNvSpPr/>
          <p:nvPr/>
        </p:nvSpPr>
        <p:spPr>
          <a:xfrm>
            <a:off x="6453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0" name="Rectangle 1839"/>
          <p:cNvSpPr/>
          <p:nvPr/>
        </p:nvSpPr>
        <p:spPr>
          <a:xfrm>
            <a:off x="6453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1" name="Rectangle 1840"/>
          <p:cNvSpPr/>
          <p:nvPr/>
        </p:nvSpPr>
        <p:spPr>
          <a:xfrm>
            <a:off x="6453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2" name="Rectangle 1841"/>
          <p:cNvSpPr/>
          <p:nvPr/>
        </p:nvSpPr>
        <p:spPr>
          <a:xfrm>
            <a:off x="6453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" name="Rectangle 1842"/>
          <p:cNvSpPr/>
          <p:nvPr/>
        </p:nvSpPr>
        <p:spPr>
          <a:xfrm>
            <a:off x="6499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" name="Rectangle 1843"/>
          <p:cNvSpPr/>
          <p:nvPr/>
        </p:nvSpPr>
        <p:spPr>
          <a:xfrm>
            <a:off x="6499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" name="Rectangle 1844"/>
          <p:cNvSpPr/>
          <p:nvPr/>
        </p:nvSpPr>
        <p:spPr>
          <a:xfrm>
            <a:off x="6499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" name="Rectangle 1845"/>
          <p:cNvSpPr/>
          <p:nvPr/>
        </p:nvSpPr>
        <p:spPr>
          <a:xfrm>
            <a:off x="6499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Rectangle 1846"/>
          <p:cNvSpPr/>
          <p:nvPr/>
        </p:nvSpPr>
        <p:spPr>
          <a:xfrm>
            <a:off x="6499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" name="Rectangle 1847"/>
          <p:cNvSpPr/>
          <p:nvPr/>
        </p:nvSpPr>
        <p:spPr>
          <a:xfrm>
            <a:off x="64995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9" name="Rectangle 1848"/>
          <p:cNvSpPr/>
          <p:nvPr/>
        </p:nvSpPr>
        <p:spPr>
          <a:xfrm>
            <a:off x="65452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0" name="Rectangle 1849"/>
          <p:cNvSpPr/>
          <p:nvPr/>
        </p:nvSpPr>
        <p:spPr>
          <a:xfrm>
            <a:off x="65452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1" name="Rectangle 1850"/>
          <p:cNvSpPr/>
          <p:nvPr/>
        </p:nvSpPr>
        <p:spPr>
          <a:xfrm>
            <a:off x="65452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2" name="Rectangle 1851"/>
          <p:cNvSpPr/>
          <p:nvPr/>
        </p:nvSpPr>
        <p:spPr>
          <a:xfrm>
            <a:off x="6590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3" name="Rectangle 1852"/>
          <p:cNvSpPr/>
          <p:nvPr/>
        </p:nvSpPr>
        <p:spPr>
          <a:xfrm>
            <a:off x="6590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4" name="Rectangle 1853"/>
          <p:cNvSpPr/>
          <p:nvPr/>
        </p:nvSpPr>
        <p:spPr>
          <a:xfrm>
            <a:off x="6636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5" name="Rectangle 1854"/>
          <p:cNvSpPr/>
          <p:nvPr/>
        </p:nvSpPr>
        <p:spPr>
          <a:xfrm>
            <a:off x="6636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6" name="Rectangle 1855"/>
          <p:cNvSpPr/>
          <p:nvPr/>
        </p:nvSpPr>
        <p:spPr>
          <a:xfrm>
            <a:off x="6636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7" name="Rectangle 1856"/>
          <p:cNvSpPr/>
          <p:nvPr/>
        </p:nvSpPr>
        <p:spPr>
          <a:xfrm>
            <a:off x="6682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8" name="Rectangle 1857"/>
          <p:cNvSpPr/>
          <p:nvPr/>
        </p:nvSpPr>
        <p:spPr>
          <a:xfrm>
            <a:off x="6682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9" name="Rectangle 1858"/>
          <p:cNvSpPr/>
          <p:nvPr/>
        </p:nvSpPr>
        <p:spPr>
          <a:xfrm>
            <a:off x="6682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0" name="Rectangle 1859"/>
          <p:cNvSpPr/>
          <p:nvPr/>
        </p:nvSpPr>
        <p:spPr>
          <a:xfrm>
            <a:off x="6682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1" name="Rectangle 1860"/>
          <p:cNvSpPr/>
          <p:nvPr/>
        </p:nvSpPr>
        <p:spPr>
          <a:xfrm>
            <a:off x="6682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2" name="Rectangle 1861"/>
          <p:cNvSpPr/>
          <p:nvPr/>
        </p:nvSpPr>
        <p:spPr>
          <a:xfrm>
            <a:off x="6682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3" name="Rectangle 1862"/>
          <p:cNvSpPr/>
          <p:nvPr/>
        </p:nvSpPr>
        <p:spPr>
          <a:xfrm>
            <a:off x="6728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4" name="Rectangle 1863"/>
          <p:cNvSpPr/>
          <p:nvPr/>
        </p:nvSpPr>
        <p:spPr>
          <a:xfrm>
            <a:off x="6728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5" name="Rectangle 1864"/>
          <p:cNvSpPr/>
          <p:nvPr/>
        </p:nvSpPr>
        <p:spPr>
          <a:xfrm>
            <a:off x="6728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6" name="Rectangle 1865"/>
          <p:cNvSpPr/>
          <p:nvPr/>
        </p:nvSpPr>
        <p:spPr>
          <a:xfrm>
            <a:off x="67281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7" name="Rectangle 1866"/>
          <p:cNvSpPr/>
          <p:nvPr/>
        </p:nvSpPr>
        <p:spPr>
          <a:xfrm>
            <a:off x="67281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6" name="Rectangle 1875"/>
          <p:cNvSpPr/>
          <p:nvPr/>
        </p:nvSpPr>
        <p:spPr>
          <a:xfrm>
            <a:off x="6819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7" name="Rectangle 1876"/>
          <p:cNvSpPr/>
          <p:nvPr/>
        </p:nvSpPr>
        <p:spPr>
          <a:xfrm>
            <a:off x="6865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8" name="Rectangle 1877"/>
          <p:cNvSpPr/>
          <p:nvPr/>
        </p:nvSpPr>
        <p:spPr>
          <a:xfrm>
            <a:off x="6910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9" name="Rectangle 1878"/>
          <p:cNvSpPr/>
          <p:nvPr/>
        </p:nvSpPr>
        <p:spPr>
          <a:xfrm>
            <a:off x="6910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0" name="Rectangle 1879"/>
          <p:cNvSpPr/>
          <p:nvPr/>
        </p:nvSpPr>
        <p:spPr>
          <a:xfrm>
            <a:off x="6910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1" name="Rectangle 1880"/>
          <p:cNvSpPr/>
          <p:nvPr/>
        </p:nvSpPr>
        <p:spPr>
          <a:xfrm>
            <a:off x="6910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2" name="Rectangle 1881"/>
          <p:cNvSpPr/>
          <p:nvPr/>
        </p:nvSpPr>
        <p:spPr>
          <a:xfrm>
            <a:off x="6910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3" name="Rectangle 1882"/>
          <p:cNvSpPr/>
          <p:nvPr/>
        </p:nvSpPr>
        <p:spPr>
          <a:xfrm>
            <a:off x="6910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4" name="Rectangle 1883"/>
          <p:cNvSpPr/>
          <p:nvPr/>
        </p:nvSpPr>
        <p:spPr>
          <a:xfrm>
            <a:off x="6910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5" name="Rectangle 1884"/>
          <p:cNvSpPr/>
          <p:nvPr/>
        </p:nvSpPr>
        <p:spPr>
          <a:xfrm>
            <a:off x="69567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6" name="Rectangle 1885"/>
          <p:cNvSpPr/>
          <p:nvPr/>
        </p:nvSpPr>
        <p:spPr>
          <a:xfrm>
            <a:off x="69567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7" name="Rectangle 1886"/>
          <p:cNvSpPr/>
          <p:nvPr/>
        </p:nvSpPr>
        <p:spPr>
          <a:xfrm>
            <a:off x="69567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8" name="Rectangle 1887"/>
          <p:cNvSpPr/>
          <p:nvPr/>
        </p:nvSpPr>
        <p:spPr>
          <a:xfrm>
            <a:off x="69567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9" name="Rectangle 1888"/>
          <p:cNvSpPr/>
          <p:nvPr/>
        </p:nvSpPr>
        <p:spPr>
          <a:xfrm>
            <a:off x="69567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0" name="Rectangle 1889"/>
          <p:cNvSpPr/>
          <p:nvPr/>
        </p:nvSpPr>
        <p:spPr>
          <a:xfrm>
            <a:off x="69567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1" name="Rectangle 1890"/>
          <p:cNvSpPr/>
          <p:nvPr/>
        </p:nvSpPr>
        <p:spPr>
          <a:xfrm>
            <a:off x="69567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2" name="Rectangle 1891"/>
          <p:cNvSpPr/>
          <p:nvPr/>
        </p:nvSpPr>
        <p:spPr>
          <a:xfrm>
            <a:off x="7002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3" name="Rectangle 1892"/>
          <p:cNvSpPr/>
          <p:nvPr/>
        </p:nvSpPr>
        <p:spPr>
          <a:xfrm>
            <a:off x="7048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2" name="Rectangle 1901"/>
          <p:cNvSpPr/>
          <p:nvPr/>
        </p:nvSpPr>
        <p:spPr>
          <a:xfrm>
            <a:off x="7139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3" name="Rectangle 1902"/>
          <p:cNvSpPr/>
          <p:nvPr/>
        </p:nvSpPr>
        <p:spPr>
          <a:xfrm>
            <a:off x="7139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4" name="Rectangle 1903"/>
          <p:cNvSpPr/>
          <p:nvPr/>
        </p:nvSpPr>
        <p:spPr>
          <a:xfrm>
            <a:off x="71853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5" name="Rectangle 1904"/>
          <p:cNvSpPr/>
          <p:nvPr/>
        </p:nvSpPr>
        <p:spPr>
          <a:xfrm>
            <a:off x="71853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6" name="Rectangle 1905"/>
          <p:cNvSpPr/>
          <p:nvPr/>
        </p:nvSpPr>
        <p:spPr>
          <a:xfrm>
            <a:off x="71853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7" name="Rectangle 1906"/>
          <p:cNvSpPr/>
          <p:nvPr/>
        </p:nvSpPr>
        <p:spPr>
          <a:xfrm>
            <a:off x="71853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8" name="Rectangle 1907"/>
          <p:cNvSpPr/>
          <p:nvPr/>
        </p:nvSpPr>
        <p:spPr>
          <a:xfrm>
            <a:off x="71853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9" name="Rectangle 1908"/>
          <p:cNvSpPr/>
          <p:nvPr/>
        </p:nvSpPr>
        <p:spPr>
          <a:xfrm>
            <a:off x="71853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0" name="Rectangle 1909"/>
          <p:cNvSpPr/>
          <p:nvPr/>
        </p:nvSpPr>
        <p:spPr>
          <a:xfrm>
            <a:off x="71853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1" name="Rectangle 1910"/>
          <p:cNvSpPr/>
          <p:nvPr/>
        </p:nvSpPr>
        <p:spPr>
          <a:xfrm>
            <a:off x="7231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2" name="Rectangle 1911"/>
          <p:cNvSpPr/>
          <p:nvPr/>
        </p:nvSpPr>
        <p:spPr>
          <a:xfrm>
            <a:off x="7231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3" name="Rectangle 1912"/>
          <p:cNvSpPr/>
          <p:nvPr/>
        </p:nvSpPr>
        <p:spPr>
          <a:xfrm>
            <a:off x="7231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4" name="Rectangle 1913"/>
          <p:cNvSpPr/>
          <p:nvPr/>
        </p:nvSpPr>
        <p:spPr>
          <a:xfrm>
            <a:off x="7231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5" name="Rectangle 1914"/>
          <p:cNvSpPr/>
          <p:nvPr/>
        </p:nvSpPr>
        <p:spPr>
          <a:xfrm>
            <a:off x="7231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6" name="Rectangle 1915"/>
          <p:cNvSpPr/>
          <p:nvPr/>
        </p:nvSpPr>
        <p:spPr>
          <a:xfrm>
            <a:off x="7231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7" name="Rectangle 1916"/>
          <p:cNvSpPr/>
          <p:nvPr/>
        </p:nvSpPr>
        <p:spPr>
          <a:xfrm>
            <a:off x="7231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8" name="Rectangle 1917"/>
          <p:cNvSpPr/>
          <p:nvPr/>
        </p:nvSpPr>
        <p:spPr>
          <a:xfrm>
            <a:off x="7276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9" name="Rectangle 1918"/>
          <p:cNvSpPr/>
          <p:nvPr/>
        </p:nvSpPr>
        <p:spPr>
          <a:xfrm>
            <a:off x="7276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8" name="Rectangle 1927"/>
          <p:cNvSpPr/>
          <p:nvPr/>
        </p:nvSpPr>
        <p:spPr>
          <a:xfrm>
            <a:off x="73681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9" name="Rectangle 1928"/>
          <p:cNvSpPr/>
          <p:nvPr/>
        </p:nvSpPr>
        <p:spPr>
          <a:xfrm>
            <a:off x="7368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0" name="Rectangle 1929"/>
          <p:cNvSpPr/>
          <p:nvPr/>
        </p:nvSpPr>
        <p:spPr>
          <a:xfrm>
            <a:off x="7368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1" name="Rectangle 1930"/>
          <p:cNvSpPr/>
          <p:nvPr/>
        </p:nvSpPr>
        <p:spPr>
          <a:xfrm>
            <a:off x="7368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2" name="Rectangle 1931"/>
          <p:cNvSpPr/>
          <p:nvPr/>
        </p:nvSpPr>
        <p:spPr>
          <a:xfrm>
            <a:off x="73681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3" name="Rectangle 1932"/>
          <p:cNvSpPr/>
          <p:nvPr/>
        </p:nvSpPr>
        <p:spPr>
          <a:xfrm>
            <a:off x="74139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4" name="Rectangle 1933"/>
          <p:cNvSpPr/>
          <p:nvPr/>
        </p:nvSpPr>
        <p:spPr>
          <a:xfrm>
            <a:off x="7413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5" name="Rectangle 1934"/>
          <p:cNvSpPr/>
          <p:nvPr/>
        </p:nvSpPr>
        <p:spPr>
          <a:xfrm>
            <a:off x="7413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6" name="Rectangle 1935"/>
          <p:cNvSpPr/>
          <p:nvPr/>
        </p:nvSpPr>
        <p:spPr>
          <a:xfrm>
            <a:off x="7413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7" name="Rectangle 1936"/>
          <p:cNvSpPr/>
          <p:nvPr/>
        </p:nvSpPr>
        <p:spPr>
          <a:xfrm>
            <a:off x="74139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8" name="Rectangle 1937"/>
          <p:cNvSpPr/>
          <p:nvPr/>
        </p:nvSpPr>
        <p:spPr>
          <a:xfrm>
            <a:off x="74139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9" name="Rectangle 1938"/>
          <p:cNvSpPr/>
          <p:nvPr/>
        </p:nvSpPr>
        <p:spPr>
          <a:xfrm>
            <a:off x="74139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0" name="Rectangle 1939"/>
          <p:cNvSpPr/>
          <p:nvPr/>
        </p:nvSpPr>
        <p:spPr>
          <a:xfrm>
            <a:off x="7459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1" name="Rectangle 1940"/>
          <p:cNvSpPr/>
          <p:nvPr/>
        </p:nvSpPr>
        <p:spPr>
          <a:xfrm>
            <a:off x="7459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2" name="Rectangle 1941"/>
          <p:cNvSpPr/>
          <p:nvPr/>
        </p:nvSpPr>
        <p:spPr>
          <a:xfrm>
            <a:off x="7505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3" name="Rectangle 1942"/>
          <p:cNvSpPr/>
          <p:nvPr/>
        </p:nvSpPr>
        <p:spPr>
          <a:xfrm>
            <a:off x="7505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4" name="Rectangle 1943"/>
          <p:cNvSpPr/>
          <p:nvPr/>
        </p:nvSpPr>
        <p:spPr>
          <a:xfrm>
            <a:off x="75510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" name="Rectangle 1944"/>
          <p:cNvSpPr/>
          <p:nvPr/>
        </p:nvSpPr>
        <p:spPr>
          <a:xfrm>
            <a:off x="75510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" name="Rectangle 1945"/>
          <p:cNvSpPr/>
          <p:nvPr/>
        </p:nvSpPr>
        <p:spPr>
          <a:xfrm>
            <a:off x="75967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" name="Rectangle 1946"/>
          <p:cNvSpPr/>
          <p:nvPr/>
        </p:nvSpPr>
        <p:spPr>
          <a:xfrm>
            <a:off x="75967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" name="Rectangle 1947"/>
          <p:cNvSpPr/>
          <p:nvPr/>
        </p:nvSpPr>
        <p:spPr>
          <a:xfrm>
            <a:off x="7596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" name="Rectangle 1948"/>
          <p:cNvSpPr/>
          <p:nvPr/>
        </p:nvSpPr>
        <p:spPr>
          <a:xfrm>
            <a:off x="7596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" name="Rectangle 1949"/>
          <p:cNvSpPr/>
          <p:nvPr/>
        </p:nvSpPr>
        <p:spPr>
          <a:xfrm>
            <a:off x="7596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" name="Rectangle 1950"/>
          <p:cNvSpPr/>
          <p:nvPr/>
        </p:nvSpPr>
        <p:spPr>
          <a:xfrm>
            <a:off x="7596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Rectangle 1951"/>
          <p:cNvSpPr/>
          <p:nvPr/>
        </p:nvSpPr>
        <p:spPr>
          <a:xfrm>
            <a:off x="7596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3" name="Rectangle 1952"/>
          <p:cNvSpPr/>
          <p:nvPr/>
        </p:nvSpPr>
        <p:spPr>
          <a:xfrm>
            <a:off x="7642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4" name="Rectangle 1953"/>
          <p:cNvSpPr/>
          <p:nvPr/>
        </p:nvSpPr>
        <p:spPr>
          <a:xfrm>
            <a:off x="7642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Rectangle 1954"/>
          <p:cNvSpPr/>
          <p:nvPr/>
        </p:nvSpPr>
        <p:spPr>
          <a:xfrm>
            <a:off x="7642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6" name="Rectangle 1955"/>
          <p:cNvSpPr/>
          <p:nvPr/>
        </p:nvSpPr>
        <p:spPr>
          <a:xfrm>
            <a:off x="7642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7" name="Rectangle 1956"/>
          <p:cNvSpPr/>
          <p:nvPr/>
        </p:nvSpPr>
        <p:spPr>
          <a:xfrm>
            <a:off x="7642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6" name="Rectangle 1965"/>
          <p:cNvSpPr/>
          <p:nvPr/>
        </p:nvSpPr>
        <p:spPr>
          <a:xfrm>
            <a:off x="7733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7" name="Rectangle 1966"/>
          <p:cNvSpPr/>
          <p:nvPr/>
        </p:nvSpPr>
        <p:spPr>
          <a:xfrm>
            <a:off x="77339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8" name="Rectangle 1967"/>
          <p:cNvSpPr/>
          <p:nvPr/>
        </p:nvSpPr>
        <p:spPr>
          <a:xfrm>
            <a:off x="77339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9" name="Rectangle 1968"/>
          <p:cNvSpPr/>
          <p:nvPr/>
        </p:nvSpPr>
        <p:spPr>
          <a:xfrm>
            <a:off x="77339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0" name="Rectangle 1969"/>
          <p:cNvSpPr/>
          <p:nvPr/>
        </p:nvSpPr>
        <p:spPr>
          <a:xfrm>
            <a:off x="7733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1" name="Rectangle 1970"/>
          <p:cNvSpPr/>
          <p:nvPr/>
        </p:nvSpPr>
        <p:spPr>
          <a:xfrm>
            <a:off x="77339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2" name="Rectangle 1971"/>
          <p:cNvSpPr/>
          <p:nvPr/>
        </p:nvSpPr>
        <p:spPr>
          <a:xfrm>
            <a:off x="77339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3" name="Rectangle 1972"/>
          <p:cNvSpPr/>
          <p:nvPr/>
        </p:nvSpPr>
        <p:spPr>
          <a:xfrm>
            <a:off x="7779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4" name="Rectangle 1973"/>
          <p:cNvSpPr/>
          <p:nvPr/>
        </p:nvSpPr>
        <p:spPr>
          <a:xfrm>
            <a:off x="7779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5" name="Rectangle 1974"/>
          <p:cNvSpPr/>
          <p:nvPr/>
        </p:nvSpPr>
        <p:spPr>
          <a:xfrm>
            <a:off x="7779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6" name="Rectangle 1975"/>
          <p:cNvSpPr/>
          <p:nvPr/>
        </p:nvSpPr>
        <p:spPr>
          <a:xfrm>
            <a:off x="7779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7" name="Rectangle 1976"/>
          <p:cNvSpPr/>
          <p:nvPr/>
        </p:nvSpPr>
        <p:spPr>
          <a:xfrm>
            <a:off x="7779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8" name="Rectangle 1977"/>
          <p:cNvSpPr/>
          <p:nvPr/>
        </p:nvSpPr>
        <p:spPr>
          <a:xfrm>
            <a:off x="7779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9" name="Rectangle 1978"/>
          <p:cNvSpPr/>
          <p:nvPr/>
        </p:nvSpPr>
        <p:spPr>
          <a:xfrm>
            <a:off x="7779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0" name="Rectangle 1979"/>
          <p:cNvSpPr/>
          <p:nvPr/>
        </p:nvSpPr>
        <p:spPr>
          <a:xfrm>
            <a:off x="7825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1" name="Rectangle 1980"/>
          <p:cNvSpPr/>
          <p:nvPr/>
        </p:nvSpPr>
        <p:spPr>
          <a:xfrm>
            <a:off x="7825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" name="Rectangle 1981"/>
          <p:cNvSpPr/>
          <p:nvPr/>
        </p:nvSpPr>
        <p:spPr>
          <a:xfrm>
            <a:off x="7825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3" name="Rectangle 1982"/>
          <p:cNvSpPr/>
          <p:nvPr/>
        </p:nvSpPr>
        <p:spPr>
          <a:xfrm>
            <a:off x="7871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" name="Rectangle 1983"/>
          <p:cNvSpPr/>
          <p:nvPr/>
        </p:nvSpPr>
        <p:spPr>
          <a:xfrm>
            <a:off x="7871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5" name="Rectangle 1984"/>
          <p:cNvSpPr/>
          <p:nvPr/>
        </p:nvSpPr>
        <p:spPr>
          <a:xfrm>
            <a:off x="7871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6" name="Rectangle 1985"/>
          <p:cNvSpPr/>
          <p:nvPr/>
        </p:nvSpPr>
        <p:spPr>
          <a:xfrm>
            <a:off x="7916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7" name="Rectangle 1986"/>
          <p:cNvSpPr/>
          <p:nvPr/>
        </p:nvSpPr>
        <p:spPr>
          <a:xfrm>
            <a:off x="7916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8" name="Rectangle 1987"/>
          <p:cNvSpPr/>
          <p:nvPr/>
        </p:nvSpPr>
        <p:spPr>
          <a:xfrm>
            <a:off x="79168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9" name="Rectangle 1988"/>
          <p:cNvSpPr/>
          <p:nvPr/>
        </p:nvSpPr>
        <p:spPr>
          <a:xfrm>
            <a:off x="7962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" name="Rectangle 1989"/>
          <p:cNvSpPr/>
          <p:nvPr/>
        </p:nvSpPr>
        <p:spPr>
          <a:xfrm>
            <a:off x="79625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1" name="Rectangle 1990"/>
          <p:cNvSpPr/>
          <p:nvPr/>
        </p:nvSpPr>
        <p:spPr>
          <a:xfrm>
            <a:off x="79625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2" name="Rectangle 1991"/>
          <p:cNvSpPr/>
          <p:nvPr/>
        </p:nvSpPr>
        <p:spPr>
          <a:xfrm>
            <a:off x="7962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3" name="Rectangle 1992"/>
          <p:cNvSpPr/>
          <p:nvPr/>
        </p:nvSpPr>
        <p:spPr>
          <a:xfrm>
            <a:off x="7962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4" name="Rectangle 1993"/>
          <p:cNvSpPr/>
          <p:nvPr/>
        </p:nvSpPr>
        <p:spPr>
          <a:xfrm>
            <a:off x="7962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5" name="Rectangle 1994"/>
          <p:cNvSpPr/>
          <p:nvPr/>
        </p:nvSpPr>
        <p:spPr>
          <a:xfrm>
            <a:off x="79625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6" name="Rectangle 1995"/>
          <p:cNvSpPr/>
          <p:nvPr/>
        </p:nvSpPr>
        <p:spPr>
          <a:xfrm>
            <a:off x="8008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Rectangle 1996"/>
          <p:cNvSpPr/>
          <p:nvPr/>
        </p:nvSpPr>
        <p:spPr>
          <a:xfrm>
            <a:off x="8008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8" name="Rectangle 1997"/>
          <p:cNvSpPr/>
          <p:nvPr/>
        </p:nvSpPr>
        <p:spPr>
          <a:xfrm>
            <a:off x="8008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9" name="Rectangle 1998"/>
          <p:cNvSpPr/>
          <p:nvPr/>
        </p:nvSpPr>
        <p:spPr>
          <a:xfrm>
            <a:off x="8008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0" name="Rectangle 1999"/>
          <p:cNvSpPr/>
          <p:nvPr/>
        </p:nvSpPr>
        <p:spPr>
          <a:xfrm>
            <a:off x="8008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1" name="Rectangle 2000"/>
          <p:cNvSpPr/>
          <p:nvPr/>
        </p:nvSpPr>
        <p:spPr>
          <a:xfrm>
            <a:off x="8008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2" name="Rectangle 2001"/>
          <p:cNvSpPr/>
          <p:nvPr/>
        </p:nvSpPr>
        <p:spPr>
          <a:xfrm>
            <a:off x="8008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1" name="Rectangle 2010"/>
          <p:cNvSpPr/>
          <p:nvPr/>
        </p:nvSpPr>
        <p:spPr>
          <a:xfrm>
            <a:off x="1838206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2" name="Rectangle 2011"/>
          <p:cNvSpPr/>
          <p:nvPr/>
        </p:nvSpPr>
        <p:spPr>
          <a:xfrm>
            <a:off x="183820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3" name="Rectangle 2012"/>
          <p:cNvSpPr/>
          <p:nvPr/>
        </p:nvSpPr>
        <p:spPr>
          <a:xfrm>
            <a:off x="183820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4" name="Rectangle 2013"/>
          <p:cNvSpPr/>
          <p:nvPr/>
        </p:nvSpPr>
        <p:spPr>
          <a:xfrm>
            <a:off x="183820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5" name="Rectangle 2014"/>
          <p:cNvSpPr/>
          <p:nvPr/>
        </p:nvSpPr>
        <p:spPr>
          <a:xfrm>
            <a:off x="183820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6" name="Rectangle 2015"/>
          <p:cNvSpPr/>
          <p:nvPr/>
        </p:nvSpPr>
        <p:spPr>
          <a:xfrm>
            <a:off x="1899601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7" name="Rectangle 2016"/>
          <p:cNvSpPr/>
          <p:nvPr/>
        </p:nvSpPr>
        <p:spPr>
          <a:xfrm>
            <a:off x="1899601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8" name="Rectangle 2017"/>
          <p:cNvSpPr/>
          <p:nvPr/>
        </p:nvSpPr>
        <p:spPr>
          <a:xfrm>
            <a:off x="189960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9" name="Rectangle 2018"/>
          <p:cNvSpPr/>
          <p:nvPr/>
        </p:nvSpPr>
        <p:spPr>
          <a:xfrm>
            <a:off x="189960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0" name="Rectangle 2019"/>
          <p:cNvSpPr/>
          <p:nvPr/>
        </p:nvSpPr>
        <p:spPr>
          <a:xfrm>
            <a:off x="189960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1" name="Rectangle 2020"/>
          <p:cNvSpPr/>
          <p:nvPr/>
        </p:nvSpPr>
        <p:spPr>
          <a:xfrm>
            <a:off x="189960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2" name="Rectangle 2021"/>
          <p:cNvSpPr/>
          <p:nvPr/>
        </p:nvSpPr>
        <p:spPr>
          <a:xfrm>
            <a:off x="189960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3" name="Rectangle 2022"/>
          <p:cNvSpPr/>
          <p:nvPr/>
        </p:nvSpPr>
        <p:spPr>
          <a:xfrm>
            <a:off x="1960996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4" name="Rectangle 2023"/>
          <p:cNvSpPr/>
          <p:nvPr/>
        </p:nvSpPr>
        <p:spPr>
          <a:xfrm>
            <a:off x="196099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5" name="Rectangle 2024"/>
          <p:cNvSpPr/>
          <p:nvPr/>
        </p:nvSpPr>
        <p:spPr>
          <a:xfrm>
            <a:off x="2022391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6" name="Rectangle 2025"/>
          <p:cNvSpPr/>
          <p:nvPr/>
        </p:nvSpPr>
        <p:spPr>
          <a:xfrm>
            <a:off x="202239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7" name="Rectangle 2026"/>
          <p:cNvSpPr/>
          <p:nvPr/>
        </p:nvSpPr>
        <p:spPr>
          <a:xfrm>
            <a:off x="2083786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8" name="Rectangle 2027"/>
          <p:cNvSpPr/>
          <p:nvPr/>
        </p:nvSpPr>
        <p:spPr>
          <a:xfrm>
            <a:off x="208378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9" name="Rectangle 2028"/>
          <p:cNvSpPr/>
          <p:nvPr/>
        </p:nvSpPr>
        <p:spPr>
          <a:xfrm>
            <a:off x="2145180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0" name="Rectangle 2029"/>
          <p:cNvSpPr/>
          <p:nvPr/>
        </p:nvSpPr>
        <p:spPr>
          <a:xfrm>
            <a:off x="2145180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1" name="Rectangle 2030"/>
          <p:cNvSpPr/>
          <p:nvPr/>
        </p:nvSpPr>
        <p:spPr>
          <a:xfrm>
            <a:off x="214518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2" name="Rectangle 2031"/>
          <p:cNvSpPr/>
          <p:nvPr/>
        </p:nvSpPr>
        <p:spPr>
          <a:xfrm>
            <a:off x="214518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3" name="Rectangle 2032"/>
          <p:cNvSpPr/>
          <p:nvPr/>
        </p:nvSpPr>
        <p:spPr>
          <a:xfrm>
            <a:off x="214518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4" name="Rectangle 2033"/>
          <p:cNvSpPr/>
          <p:nvPr/>
        </p:nvSpPr>
        <p:spPr>
          <a:xfrm>
            <a:off x="214518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5" name="Rectangle 2034"/>
          <p:cNvSpPr/>
          <p:nvPr/>
        </p:nvSpPr>
        <p:spPr>
          <a:xfrm>
            <a:off x="2206575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6" name="Rectangle 2035"/>
          <p:cNvSpPr/>
          <p:nvPr/>
        </p:nvSpPr>
        <p:spPr>
          <a:xfrm>
            <a:off x="220657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7" name="Rectangle 2036"/>
          <p:cNvSpPr/>
          <p:nvPr/>
        </p:nvSpPr>
        <p:spPr>
          <a:xfrm>
            <a:off x="220657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8" name="Rectangle 2037"/>
          <p:cNvSpPr/>
          <p:nvPr/>
        </p:nvSpPr>
        <p:spPr>
          <a:xfrm>
            <a:off x="220657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7" name="Rectangle 2046"/>
          <p:cNvSpPr/>
          <p:nvPr/>
        </p:nvSpPr>
        <p:spPr>
          <a:xfrm>
            <a:off x="2329365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Rectangle 2047"/>
          <p:cNvSpPr/>
          <p:nvPr/>
        </p:nvSpPr>
        <p:spPr>
          <a:xfrm>
            <a:off x="232936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Rectangle 2048"/>
          <p:cNvSpPr/>
          <p:nvPr/>
        </p:nvSpPr>
        <p:spPr>
          <a:xfrm>
            <a:off x="232936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049"/>
          <p:cNvSpPr/>
          <p:nvPr/>
        </p:nvSpPr>
        <p:spPr>
          <a:xfrm>
            <a:off x="232936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2050"/>
          <p:cNvSpPr/>
          <p:nvPr/>
        </p:nvSpPr>
        <p:spPr>
          <a:xfrm>
            <a:off x="232936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Rectangle 2051"/>
          <p:cNvSpPr/>
          <p:nvPr/>
        </p:nvSpPr>
        <p:spPr>
          <a:xfrm>
            <a:off x="2390760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Rectangle 2052"/>
          <p:cNvSpPr/>
          <p:nvPr/>
        </p:nvSpPr>
        <p:spPr>
          <a:xfrm>
            <a:off x="2390760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Rectangle 2053"/>
          <p:cNvSpPr/>
          <p:nvPr/>
        </p:nvSpPr>
        <p:spPr>
          <a:xfrm>
            <a:off x="239076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Rectangle 2054"/>
          <p:cNvSpPr/>
          <p:nvPr/>
        </p:nvSpPr>
        <p:spPr>
          <a:xfrm>
            <a:off x="239076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Rectangle 2055"/>
          <p:cNvSpPr/>
          <p:nvPr/>
        </p:nvSpPr>
        <p:spPr>
          <a:xfrm>
            <a:off x="239076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/>
          <p:cNvSpPr/>
          <p:nvPr/>
        </p:nvSpPr>
        <p:spPr>
          <a:xfrm>
            <a:off x="239076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Rectangle 2057"/>
          <p:cNvSpPr/>
          <p:nvPr/>
        </p:nvSpPr>
        <p:spPr>
          <a:xfrm>
            <a:off x="239076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/>
          <p:cNvSpPr/>
          <p:nvPr/>
        </p:nvSpPr>
        <p:spPr>
          <a:xfrm>
            <a:off x="2452155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Rectangle 2059"/>
          <p:cNvSpPr/>
          <p:nvPr/>
        </p:nvSpPr>
        <p:spPr>
          <a:xfrm>
            <a:off x="245215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/>
          <p:cNvSpPr/>
          <p:nvPr/>
        </p:nvSpPr>
        <p:spPr>
          <a:xfrm>
            <a:off x="2513550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/>
          <p:cNvSpPr/>
          <p:nvPr/>
        </p:nvSpPr>
        <p:spPr>
          <a:xfrm>
            <a:off x="251355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/>
          <p:cNvSpPr/>
          <p:nvPr/>
        </p:nvSpPr>
        <p:spPr>
          <a:xfrm>
            <a:off x="2574945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/>
          <p:cNvSpPr/>
          <p:nvPr/>
        </p:nvSpPr>
        <p:spPr>
          <a:xfrm>
            <a:off x="257494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Rectangle 2064"/>
          <p:cNvSpPr/>
          <p:nvPr/>
        </p:nvSpPr>
        <p:spPr>
          <a:xfrm>
            <a:off x="2636339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Rectangle 2065"/>
          <p:cNvSpPr/>
          <p:nvPr/>
        </p:nvSpPr>
        <p:spPr>
          <a:xfrm>
            <a:off x="2636339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Rectangle 2066"/>
          <p:cNvSpPr/>
          <p:nvPr/>
        </p:nvSpPr>
        <p:spPr>
          <a:xfrm>
            <a:off x="263633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Rectangle 2067"/>
          <p:cNvSpPr/>
          <p:nvPr/>
        </p:nvSpPr>
        <p:spPr>
          <a:xfrm>
            <a:off x="263633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Rectangle 2068"/>
          <p:cNvSpPr/>
          <p:nvPr/>
        </p:nvSpPr>
        <p:spPr>
          <a:xfrm>
            <a:off x="263633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Rectangle 2069"/>
          <p:cNvSpPr/>
          <p:nvPr/>
        </p:nvSpPr>
        <p:spPr>
          <a:xfrm>
            <a:off x="263633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Rectangle 2070"/>
          <p:cNvSpPr/>
          <p:nvPr/>
        </p:nvSpPr>
        <p:spPr>
          <a:xfrm>
            <a:off x="263633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Rectangle 2071"/>
          <p:cNvSpPr/>
          <p:nvPr/>
        </p:nvSpPr>
        <p:spPr>
          <a:xfrm>
            <a:off x="2697734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Rectangle 2072"/>
          <p:cNvSpPr/>
          <p:nvPr/>
        </p:nvSpPr>
        <p:spPr>
          <a:xfrm>
            <a:off x="2697734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Rectangle 2073"/>
          <p:cNvSpPr/>
          <p:nvPr/>
        </p:nvSpPr>
        <p:spPr>
          <a:xfrm>
            <a:off x="2697734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Rectangle 2074"/>
          <p:cNvSpPr/>
          <p:nvPr/>
        </p:nvSpPr>
        <p:spPr>
          <a:xfrm>
            <a:off x="269773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Rectangle 2075"/>
          <p:cNvSpPr/>
          <p:nvPr/>
        </p:nvSpPr>
        <p:spPr>
          <a:xfrm>
            <a:off x="269773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5" name="Rectangle 2084"/>
          <p:cNvSpPr/>
          <p:nvPr/>
        </p:nvSpPr>
        <p:spPr>
          <a:xfrm>
            <a:off x="2823969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6" name="Rectangle 2085"/>
          <p:cNvSpPr/>
          <p:nvPr/>
        </p:nvSpPr>
        <p:spPr>
          <a:xfrm>
            <a:off x="2823969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7" name="Rectangle 2086"/>
          <p:cNvSpPr/>
          <p:nvPr/>
        </p:nvSpPr>
        <p:spPr>
          <a:xfrm>
            <a:off x="282396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8" name="Rectangle 2087"/>
          <p:cNvSpPr/>
          <p:nvPr/>
        </p:nvSpPr>
        <p:spPr>
          <a:xfrm>
            <a:off x="282396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Rectangle 2088"/>
          <p:cNvSpPr/>
          <p:nvPr/>
        </p:nvSpPr>
        <p:spPr>
          <a:xfrm>
            <a:off x="282396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Rectangle 2089"/>
          <p:cNvSpPr/>
          <p:nvPr/>
        </p:nvSpPr>
        <p:spPr>
          <a:xfrm>
            <a:off x="282396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Rectangle 2090"/>
          <p:cNvSpPr/>
          <p:nvPr/>
        </p:nvSpPr>
        <p:spPr>
          <a:xfrm>
            <a:off x="28239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2" name="Rectangle 2091"/>
          <p:cNvSpPr/>
          <p:nvPr/>
        </p:nvSpPr>
        <p:spPr>
          <a:xfrm>
            <a:off x="2885363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3" name="Rectangle 2092"/>
          <p:cNvSpPr/>
          <p:nvPr/>
        </p:nvSpPr>
        <p:spPr>
          <a:xfrm>
            <a:off x="2885363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4" name="Rectangle 2093"/>
          <p:cNvSpPr/>
          <p:nvPr/>
        </p:nvSpPr>
        <p:spPr>
          <a:xfrm>
            <a:off x="288536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Rectangle 2094"/>
          <p:cNvSpPr/>
          <p:nvPr/>
        </p:nvSpPr>
        <p:spPr>
          <a:xfrm>
            <a:off x="288536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6" name="Rectangle 2095"/>
          <p:cNvSpPr/>
          <p:nvPr/>
        </p:nvSpPr>
        <p:spPr>
          <a:xfrm>
            <a:off x="288536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Rectangle 2096"/>
          <p:cNvSpPr/>
          <p:nvPr/>
        </p:nvSpPr>
        <p:spPr>
          <a:xfrm>
            <a:off x="288536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Rectangle 2097"/>
          <p:cNvSpPr/>
          <p:nvPr/>
        </p:nvSpPr>
        <p:spPr>
          <a:xfrm>
            <a:off x="288536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9" name="Rectangle 2098"/>
          <p:cNvSpPr/>
          <p:nvPr/>
        </p:nvSpPr>
        <p:spPr>
          <a:xfrm>
            <a:off x="2946758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0" name="Rectangle 2099"/>
          <p:cNvSpPr/>
          <p:nvPr/>
        </p:nvSpPr>
        <p:spPr>
          <a:xfrm>
            <a:off x="2946758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1" name="Rectangle 2100"/>
          <p:cNvSpPr/>
          <p:nvPr/>
        </p:nvSpPr>
        <p:spPr>
          <a:xfrm>
            <a:off x="294675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2" name="Rectangle 2101"/>
          <p:cNvSpPr/>
          <p:nvPr/>
        </p:nvSpPr>
        <p:spPr>
          <a:xfrm>
            <a:off x="300815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Rectangle 2102"/>
          <p:cNvSpPr/>
          <p:nvPr/>
        </p:nvSpPr>
        <p:spPr>
          <a:xfrm>
            <a:off x="300815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Rectangle 2103"/>
          <p:cNvSpPr/>
          <p:nvPr/>
        </p:nvSpPr>
        <p:spPr>
          <a:xfrm>
            <a:off x="300815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5" name="Rectangle 2104"/>
          <p:cNvSpPr/>
          <p:nvPr/>
        </p:nvSpPr>
        <p:spPr>
          <a:xfrm>
            <a:off x="306954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6" name="Rectangle 2105"/>
          <p:cNvSpPr/>
          <p:nvPr/>
        </p:nvSpPr>
        <p:spPr>
          <a:xfrm>
            <a:off x="306954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Rectangle 2106"/>
          <p:cNvSpPr/>
          <p:nvPr/>
        </p:nvSpPr>
        <p:spPr>
          <a:xfrm>
            <a:off x="306954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8" name="Rectangle 2107"/>
          <p:cNvSpPr/>
          <p:nvPr/>
        </p:nvSpPr>
        <p:spPr>
          <a:xfrm>
            <a:off x="3130943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9" name="Rectangle 2108"/>
          <p:cNvSpPr/>
          <p:nvPr/>
        </p:nvSpPr>
        <p:spPr>
          <a:xfrm>
            <a:off x="3130943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0" name="Rectangle 2109"/>
          <p:cNvSpPr/>
          <p:nvPr/>
        </p:nvSpPr>
        <p:spPr>
          <a:xfrm>
            <a:off x="313094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1" name="Rectangle 2110"/>
          <p:cNvSpPr/>
          <p:nvPr/>
        </p:nvSpPr>
        <p:spPr>
          <a:xfrm>
            <a:off x="313094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2" name="Rectangle 2111"/>
          <p:cNvSpPr/>
          <p:nvPr/>
        </p:nvSpPr>
        <p:spPr>
          <a:xfrm>
            <a:off x="313094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Rectangle 2112"/>
          <p:cNvSpPr/>
          <p:nvPr/>
        </p:nvSpPr>
        <p:spPr>
          <a:xfrm>
            <a:off x="313094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Rectangle 2113"/>
          <p:cNvSpPr/>
          <p:nvPr/>
        </p:nvSpPr>
        <p:spPr>
          <a:xfrm>
            <a:off x="313094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5" name="Rectangle 2114"/>
          <p:cNvSpPr/>
          <p:nvPr/>
        </p:nvSpPr>
        <p:spPr>
          <a:xfrm>
            <a:off x="3192338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6" name="Rectangle 2115"/>
          <p:cNvSpPr/>
          <p:nvPr/>
        </p:nvSpPr>
        <p:spPr>
          <a:xfrm>
            <a:off x="3192338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Rectangle 2116"/>
          <p:cNvSpPr/>
          <p:nvPr/>
        </p:nvSpPr>
        <p:spPr>
          <a:xfrm>
            <a:off x="3192338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8" name="Rectangle 2117"/>
          <p:cNvSpPr/>
          <p:nvPr/>
        </p:nvSpPr>
        <p:spPr>
          <a:xfrm>
            <a:off x="319233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Rectangle 2118"/>
          <p:cNvSpPr/>
          <p:nvPr/>
        </p:nvSpPr>
        <p:spPr>
          <a:xfrm>
            <a:off x="319233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Rectangle 2119"/>
          <p:cNvSpPr/>
          <p:nvPr/>
        </p:nvSpPr>
        <p:spPr>
          <a:xfrm>
            <a:off x="319233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Rectangle 2120"/>
          <p:cNvSpPr/>
          <p:nvPr/>
        </p:nvSpPr>
        <p:spPr>
          <a:xfrm>
            <a:off x="319233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0" name="Rectangle 2129"/>
          <p:cNvSpPr/>
          <p:nvPr/>
        </p:nvSpPr>
        <p:spPr>
          <a:xfrm>
            <a:off x="3315128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1" name="Rectangle 2130"/>
          <p:cNvSpPr/>
          <p:nvPr/>
        </p:nvSpPr>
        <p:spPr>
          <a:xfrm>
            <a:off x="3315128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2" name="Rectangle 2131"/>
          <p:cNvSpPr/>
          <p:nvPr/>
        </p:nvSpPr>
        <p:spPr>
          <a:xfrm>
            <a:off x="331512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3" name="Rectangle 2132"/>
          <p:cNvSpPr/>
          <p:nvPr/>
        </p:nvSpPr>
        <p:spPr>
          <a:xfrm>
            <a:off x="3376522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4" name="Rectangle 2133"/>
          <p:cNvSpPr/>
          <p:nvPr/>
        </p:nvSpPr>
        <p:spPr>
          <a:xfrm>
            <a:off x="3376522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5" name="Rectangle 2134"/>
          <p:cNvSpPr/>
          <p:nvPr/>
        </p:nvSpPr>
        <p:spPr>
          <a:xfrm>
            <a:off x="3376522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6" name="Rectangle 2135"/>
          <p:cNvSpPr/>
          <p:nvPr/>
        </p:nvSpPr>
        <p:spPr>
          <a:xfrm>
            <a:off x="337652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7" name="Rectangle 2136"/>
          <p:cNvSpPr/>
          <p:nvPr/>
        </p:nvSpPr>
        <p:spPr>
          <a:xfrm>
            <a:off x="337652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Rectangle 2137"/>
          <p:cNvSpPr/>
          <p:nvPr/>
        </p:nvSpPr>
        <p:spPr>
          <a:xfrm>
            <a:off x="337652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9" name="Rectangle 2138"/>
          <p:cNvSpPr/>
          <p:nvPr/>
        </p:nvSpPr>
        <p:spPr>
          <a:xfrm>
            <a:off x="3437917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0" name="Rectangle 2139"/>
          <p:cNvSpPr/>
          <p:nvPr/>
        </p:nvSpPr>
        <p:spPr>
          <a:xfrm>
            <a:off x="343791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Rectangle 2140"/>
          <p:cNvSpPr/>
          <p:nvPr/>
        </p:nvSpPr>
        <p:spPr>
          <a:xfrm>
            <a:off x="343791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2" name="Rectangle 2141"/>
          <p:cNvSpPr/>
          <p:nvPr/>
        </p:nvSpPr>
        <p:spPr>
          <a:xfrm>
            <a:off x="3499312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3" name="Rectangle 2142"/>
          <p:cNvSpPr/>
          <p:nvPr/>
        </p:nvSpPr>
        <p:spPr>
          <a:xfrm>
            <a:off x="349931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Rectangle 2143"/>
          <p:cNvSpPr/>
          <p:nvPr/>
        </p:nvSpPr>
        <p:spPr>
          <a:xfrm>
            <a:off x="349931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5" name="Rectangle 2144"/>
          <p:cNvSpPr/>
          <p:nvPr/>
        </p:nvSpPr>
        <p:spPr>
          <a:xfrm>
            <a:off x="3560707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6" name="Rectangle 2145"/>
          <p:cNvSpPr/>
          <p:nvPr/>
        </p:nvSpPr>
        <p:spPr>
          <a:xfrm>
            <a:off x="356070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Rectangle 2146"/>
          <p:cNvSpPr/>
          <p:nvPr/>
        </p:nvSpPr>
        <p:spPr>
          <a:xfrm>
            <a:off x="356070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8" name="Rectangle 2147"/>
          <p:cNvSpPr/>
          <p:nvPr/>
        </p:nvSpPr>
        <p:spPr>
          <a:xfrm>
            <a:off x="3622102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9" name="Rectangle 2148"/>
          <p:cNvSpPr/>
          <p:nvPr/>
        </p:nvSpPr>
        <p:spPr>
          <a:xfrm>
            <a:off x="3622102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" name="Rectangle 2149"/>
          <p:cNvSpPr/>
          <p:nvPr/>
        </p:nvSpPr>
        <p:spPr>
          <a:xfrm>
            <a:off x="362210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" name="Rectangle 2150"/>
          <p:cNvSpPr/>
          <p:nvPr/>
        </p:nvSpPr>
        <p:spPr>
          <a:xfrm>
            <a:off x="362210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" name="Rectangle 2151"/>
          <p:cNvSpPr/>
          <p:nvPr/>
        </p:nvSpPr>
        <p:spPr>
          <a:xfrm>
            <a:off x="362210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Rectangle 2152"/>
          <p:cNvSpPr/>
          <p:nvPr/>
        </p:nvSpPr>
        <p:spPr>
          <a:xfrm>
            <a:off x="362210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4" name="Rectangle 2153"/>
          <p:cNvSpPr/>
          <p:nvPr/>
        </p:nvSpPr>
        <p:spPr>
          <a:xfrm>
            <a:off x="3683497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" name="Rectangle 2154"/>
          <p:cNvSpPr/>
          <p:nvPr/>
        </p:nvSpPr>
        <p:spPr>
          <a:xfrm>
            <a:off x="368349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6" name="Rectangle 2155"/>
          <p:cNvSpPr/>
          <p:nvPr/>
        </p:nvSpPr>
        <p:spPr>
          <a:xfrm>
            <a:off x="368349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5" name="Rectangle 2164"/>
          <p:cNvSpPr/>
          <p:nvPr/>
        </p:nvSpPr>
        <p:spPr>
          <a:xfrm>
            <a:off x="3806287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6" name="Rectangle 2165"/>
          <p:cNvSpPr/>
          <p:nvPr/>
        </p:nvSpPr>
        <p:spPr>
          <a:xfrm>
            <a:off x="3867682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7" name="Rectangle 2166"/>
          <p:cNvSpPr/>
          <p:nvPr/>
        </p:nvSpPr>
        <p:spPr>
          <a:xfrm>
            <a:off x="3929076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8" name="Rectangle 2167"/>
          <p:cNvSpPr/>
          <p:nvPr/>
        </p:nvSpPr>
        <p:spPr>
          <a:xfrm>
            <a:off x="3929076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9" name="Rectangle 2168"/>
          <p:cNvSpPr/>
          <p:nvPr/>
        </p:nvSpPr>
        <p:spPr>
          <a:xfrm>
            <a:off x="392907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" name="Rectangle 2169"/>
          <p:cNvSpPr/>
          <p:nvPr/>
        </p:nvSpPr>
        <p:spPr>
          <a:xfrm>
            <a:off x="392907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Rectangle 2170"/>
          <p:cNvSpPr/>
          <p:nvPr/>
        </p:nvSpPr>
        <p:spPr>
          <a:xfrm>
            <a:off x="392907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2" name="Rectangle 2171"/>
          <p:cNvSpPr/>
          <p:nvPr/>
        </p:nvSpPr>
        <p:spPr>
          <a:xfrm>
            <a:off x="392907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Rectangle 2172"/>
          <p:cNvSpPr/>
          <p:nvPr/>
        </p:nvSpPr>
        <p:spPr>
          <a:xfrm>
            <a:off x="392907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4" name="Rectangle 2173"/>
          <p:cNvSpPr/>
          <p:nvPr/>
        </p:nvSpPr>
        <p:spPr>
          <a:xfrm>
            <a:off x="3990471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5" name="Rectangle 2174"/>
          <p:cNvSpPr/>
          <p:nvPr/>
        </p:nvSpPr>
        <p:spPr>
          <a:xfrm>
            <a:off x="3990471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6" name="Rectangle 2175"/>
          <p:cNvSpPr/>
          <p:nvPr/>
        </p:nvSpPr>
        <p:spPr>
          <a:xfrm>
            <a:off x="399047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7" name="Rectangle 2176"/>
          <p:cNvSpPr/>
          <p:nvPr/>
        </p:nvSpPr>
        <p:spPr>
          <a:xfrm>
            <a:off x="399047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8" name="Rectangle 2177"/>
          <p:cNvSpPr/>
          <p:nvPr/>
        </p:nvSpPr>
        <p:spPr>
          <a:xfrm>
            <a:off x="399047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Rectangle 2178"/>
          <p:cNvSpPr/>
          <p:nvPr/>
        </p:nvSpPr>
        <p:spPr>
          <a:xfrm>
            <a:off x="399047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Rectangle 2179"/>
          <p:cNvSpPr/>
          <p:nvPr/>
        </p:nvSpPr>
        <p:spPr>
          <a:xfrm>
            <a:off x="399047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1" name="Rectangle 2180"/>
          <p:cNvSpPr/>
          <p:nvPr/>
        </p:nvSpPr>
        <p:spPr>
          <a:xfrm>
            <a:off x="4051866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2" name="Rectangle 2181"/>
          <p:cNvSpPr/>
          <p:nvPr/>
        </p:nvSpPr>
        <p:spPr>
          <a:xfrm>
            <a:off x="4113261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1" name="Rectangle 2190"/>
          <p:cNvSpPr/>
          <p:nvPr/>
        </p:nvSpPr>
        <p:spPr>
          <a:xfrm>
            <a:off x="4236051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2" name="Rectangle 2191"/>
          <p:cNvSpPr/>
          <p:nvPr/>
        </p:nvSpPr>
        <p:spPr>
          <a:xfrm>
            <a:off x="4236051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3" name="Rectangle 2192"/>
          <p:cNvSpPr/>
          <p:nvPr/>
        </p:nvSpPr>
        <p:spPr>
          <a:xfrm>
            <a:off x="423605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4" name="Rectangle 2193"/>
          <p:cNvSpPr/>
          <p:nvPr/>
        </p:nvSpPr>
        <p:spPr>
          <a:xfrm>
            <a:off x="423605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5" name="Rectangle 2194"/>
          <p:cNvSpPr/>
          <p:nvPr/>
        </p:nvSpPr>
        <p:spPr>
          <a:xfrm>
            <a:off x="423605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6" name="Rectangle 2195"/>
          <p:cNvSpPr/>
          <p:nvPr/>
        </p:nvSpPr>
        <p:spPr>
          <a:xfrm>
            <a:off x="423605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Rectangle 2196"/>
          <p:cNvSpPr/>
          <p:nvPr/>
        </p:nvSpPr>
        <p:spPr>
          <a:xfrm>
            <a:off x="42360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8" name="Rectangle 2197"/>
          <p:cNvSpPr/>
          <p:nvPr/>
        </p:nvSpPr>
        <p:spPr>
          <a:xfrm>
            <a:off x="4297446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9" name="Rectangle 2198"/>
          <p:cNvSpPr/>
          <p:nvPr/>
        </p:nvSpPr>
        <p:spPr>
          <a:xfrm>
            <a:off x="4297446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0" name="Rectangle 2199"/>
          <p:cNvSpPr/>
          <p:nvPr/>
        </p:nvSpPr>
        <p:spPr>
          <a:xfrm>
            <a:off x="429744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1" name="Rectangle 2200"/>
          <p:cNvSpPr/>
          <p:nvPr/>
        </p:nvSpPr>
        <p:spPr>
          <a:xfrm>
            <a:off x="429744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2" name="Rectangle 2201"/>
          <p:cNvSpPr/>
          <p:nvPr/>
        </p:nvSpPr>
        <p:spPr>
          <a:xfrm>
            <a:off x="429744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3" name="Rectangle 2202"/>
          <p:cNvSpPr/>
          <p:nvPr/>
        </p:nvSpPr>
        <p:spPr>
          <a:xfrm>
            <a:off x="429744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4" name="Rectangle 2203"/>
          <p:cNvSpPr/>
          <p:nvPr/>
        </p:nvSpPr>
        <p:spPr>
          <a:xfrm>
            <a:off x="42974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5" name="Rectangle 2204"/>
          <p:cNvSpPr/>
          <p:nvPr/>
        </p:nvSpPr>
        <p:spPr>
          <a:xfrm>
            <a:off x="4358841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6" name="Rectangle 2205"/>
          <p:cNvSpPr/>
          <p:nvPr/>
        </p:nvSpPr>
        <p:spPr>
          <a:xfrm>
            <a:off x="435884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7" name="Rectangle 2206"/>
          <p:cNvSpPr/>
          <p:nvPr/>
        </p:nvSpPr>
        <p:spPr>
          <a:xfrm>
            <a:off x="4420235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8" name="Rectangle 2207"/>
          <p:cNvSpPr/>
          <p:nvPr/>
        </p:nvSpPr>
        <p:spPr>
          <a:xfrm>
            <a:off x="442023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9" name="Rectangle 2208"/>
          <p:cNvSpPr/>
          <p:nvPr/>
        </p:nvSpPr>
        <p:spPr>
          <a:xfrm>
            <a:off x="442023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0" name="Rectangle 2209"/>
          <p:cNvSpPr/>
          <p:nvPr/>
        </p:nvSpPr>
        <p:spPr>
          <a:xfrm>
            <a:off x="4481630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1" name="Rectangle 2210"/>
          <p:cNvSpPr/>
          <p:nvPr/>
        </p:nvSpPr>
        <p:spPr>
          <a:xfrm>
            <a:off x="448163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" name="Rectangle 2211"/>
          <p:cNvSpPr/>
          <p:nvPr/>
        </p:nvSpPr>
        <p:spPr>
          <a:xfrm>
            <a:off x="448163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3" name="Rectangle 2212"/>
          <p:cNvSpPr/>
          <p:nvPr/>
        </p:nvSpPr>
        <p:spPr>
          <a:xfrm>
            <a:off x="448163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4" name="Rectangle 2213"/>
          <p:cNvSpPr/>
          <p:nvPr/>
        </p:nvSpPr>
        <p:spPr>
          <a:xfrm>
            <a:off x="4543025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5" name="Rectangle 2214"/>
          <p:cNvSpPr/>
          <p:nvPr/>
        </p:nvSpPr>
        <p:spPr>
          <a:xfrm>
            <a:off x="4543025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6" name="Rectangle 2215"/>
          <p:cNvSpPr/>
          <p:nvPr/>
        </p:nvSpPr>
        <p:spPr>
          <a:xfrm>
            <a:off x="454302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7" name="Rectangle 2216"/>
          <p:cNvSpPr/>
          <p:nvPr/>
        </p:nvSpPr>
        <p:spPr>
          <a:xfrm>
            <a:off x="454302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8" name="Rectangle 2217"/>
          <p:cNvSpPr/>
          <p:nvPr/>
        </p:nvSpPr>
        <p:spPr>
          <a:xfrm>
            <a:off x="454302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9" name="Rectangle 2218"/>
          <p:cNvSpPr/>
          <p:nvPr/>
        </p:nvSpPr>
        <p:spPr>
          <a:xfrm>
            <a:off x="454302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0" name="Rectangle 2219"/>
          <p:cNvSpPr/>
          <p:nvPr/>
        </p:nvSpPr>
        <p:spPr>
          <a:xfrm>
            <a:off x="4604420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1" name="Rectangle 2220"/>
          <p:cNvSpPr/>
          <p:nvPr/>
        </p:nvSpPr>
        <p:spPr>
          <a:xfrm>
            <a:off x="460442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2" name="Rectangle 2221"/>
          <p:cNvSpPr/>
          <p:nvPr/>
        </p:nvSpPr>
        <p:spPr>
          <a:xfrm>
            <a:off x="460442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1" name="Rectangle 2230"/>
          <p:cNvSpPr/>
          <p:nvPr/>
        </p:nvSpPr>
        <p:spPr>
          <a:xfrm>
            <a:off x="4727210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2" name="Rectangle 2231"/>
          <p:cNvSpPr/>
          <p:nvPr/>
        </p:nvSpPr>
        <p:spPr>
          <a:xfrm>
            <a:off x="4727210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3" name="Rectangle 2232"/>
          <p:cNvSpPr/>
          <p:nvPr/>
        </p:nvSpPr>
        <p:spPr>
          <a:xfrm>
            <a:off x="472721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4" name="Rectangle 2233"/>
          <p:cNvSpPr/>
          <p:nvPr/>
        </p:nvSpPr>
        <p:spPr>
          <a:xfrm>
            <a:off x="472721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5" name="Rectangle 2234"/>
          <p:cNvSpPr/>
          <p:nvPr/>
        </p:nvSpPr>
        <p:spPr>
          <a:xfrm>
            <a:off x="472721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6" name="Rectangle 2235"/>
          <p:cNvSpPr/>
          <p:nvPr/>
        </p:nvSpPr>
        <p:spPr>
          <a:xfrm>
            <a:off x="472721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7" name="Rectangle 2236"/>
          <p:cNvSpPr/>
          <p:nvPr/>
        </p:nvSpPr>
        <p:spPr>
          <a:xfrm>
            <a:off x="4788605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8" name="Rectangle 2237"/>
          <p:cNvSpPr/>
          <p:nvPr/>
        </p:nvSpPr>
        <p:spPr>
          <a:xfrm>
            <a:off x="4788605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9" name="Rectangle 2238"/>
          <p:cNvSpPr/>
          <p:nvPr/>
        </p:nvSpPr>
        <p:spPr>
          <a:xfrm>
            <a:off x="478860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0" name="Rectangle 2239"/>
          <p:cNvSpPr/>
          <p:nvPr/>
        </p:nvSpPr>
        <p:spPr>
          <a:xfrm>
            <a:off x="478860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1" name="Rectangle 2240"/>
          <p:cNvSpPr/>
          <p:nvPr/>
        </p:nvSpPr>
        <p:spPr>
          <a:xfrm>
            <a:off x="478860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2" name="Rectangle 2241"/>
          <p:cNvSpPr/>
          <p:nvPr/>
        </p:nvSpPr>
        <p:spPr>
          <a:xfrm>
            <a:off x="478860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3" name="Rectangle 2242"/>
          <p:cNvSpPr/>
          <p:nvPr/>
        </p:nvSpPr>
        <p:spPr>
          <a:xfrm>
            <a:off x="47886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4" name="Rectangle 2243"/>
          <p:cNvSpPr/>
          <p:nvPr/>
        </p:nvSpPr>
        <p:spPr>
          <a:xfrm>
            <a:off x="48500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5" name="Rectangle 2244"/>
          <p:cNvSpPr/>
          <p:nvPr/>
        </p:nvSpPr>
        <p:spPr>
          <a:xfrm>
            <a:off x="491139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6" name="Rectangle 2245"/>
          <p:cNvSpPr/>
          <p:nvPr/>
        </p:nvSpPr>
        <p:spPr>
          <a:xfrm>
            <a:off x="4972789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7" name="Rectangle 2246"/>
          <p:cNvSpPr/>
          <p:nvPr/>
        </p:nvSpPr>
        <p:spPr>
          <a:xfrm>
            <a:off x="4972789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8" name="Rectangle 2247"/>
          <p:cNvSpPr/>
          <p:nvPr/>
        </p:nvSpPr>
        <p:spPr>
          <a:xfrm>
            <a:off x="497278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" name="Rectangle 2248"/>
          <p:cNvSpPr/>
          <p:nvPr/>
        </p:nvSpPr>
        <p:spPr>
          <a:xfrm>
            <a:off x="497278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0" name="Rectangle 2249"/>
          <p:cNvSpPr/>
          <p:nvPr/>
        </p:nvSpPr>
        <p:spPr>
          <a:xfrm>
            <a:off x="497278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1" name="Rectangle 2250"/>
          <p:cNvSpPr/>
          <p:nvPr/>
        </p:nvSpPr>
        <p:spPr>
          <a:xfrm>
            <a:off x="497278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" name="Rectangle 2251"/>
          <p:cNvSpPr/>
          <p:nvPr/>
        </p:nvSpPr>
        <p:spPr>
          <a:xfrm>
            <a:off x="497278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" name="Rectangle 2252"/>
          <p:cNvSpPr/>
          <p:nvPr/>
        </p:nvSpPr>
        <p:spPr>
          <a:xfrm>
            <a:off x="5034184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" name="Rectangle 2253"/>
          <p:cNvSpPr/>
          <p:nvPr/>
        </p:nvSpPr>
        <p:spPr>
          <a:xfrm>
            <a:off x="5034184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" name="Rectangle 2254"/>
          <p:cNvSpPr/>
          <p:nvPr/>
        </p:nvSpPr>
        <p:spPr>
          <a:xfrm>
            <a:off x="5034184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6" name="Rectangle 2255"/>
          <p:cNvSpPr/>
          <p:nvPr/>
        </p:nvSpPr>
        <p:spPr>
          <a:xfrm>
            <a:off x="5034184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7" name="Rectangle 2256"/>
          <p:cNvSpPr/>
          <p:nvPr/>
        </p:nvSpPr>
        <p:spPr>
          <a:xfrm>
            <a:off x="503418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8" name="Rectangle 2257"/>
          <p:cNvSpPr/>
          <p:nvPr/>
        </p:nvSpPr>
        <p:spPr>
          <a:xfrm>
            <a:off x="503418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7" name="Rectangle 2266"/>
          <p:cNvSpPr/>
          <p:nvPr/>
        </p:nvSpPr>
        <p:spPr>
          <a:xfrm>
            <a:off x="5156974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8" name="Rectangle 2267"/>
          <p:cNvSpPr/>
          <p:nvPr/>
        </p:nvSpPr>
        <p:spPr>
          <a:xfrm>
            <a:off x="5156974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9" name="Rectangle 2268"/>
          <p:cNvSpPr/>
          <p:nvPr/>
        </p:nvSpPr>
        <p:spPr>
          <a:xfrm>
            <a:off x="5156974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0" name="Rectangle 2269"/>
          <p:cNvSpPr/>
          <p:nvPr/>
        </p:nvSpPr>
        <p:spPr>
          <a:xfrm>
            <a:off x="5156974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1" name="Rectangle 2270"/>
          <p:cNvSpPr/>
          <p:nvPr/>
        </p:nvSpPr>
        <p:spPr>
          <a:xfrm>
            <a:off x="5156974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2" name="Rectangle 2271"/>
          <p:cNvSpPr/>
          <p:nvPr/>
        </p:nvSpPr>
        <p:spPr>
          <a:xfrm>
            <a:off x="5218369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3" name="Rectangle 2272"/>
          <p:cNvSpPr/>
          <p:nvPr/>
        </p:nvSpPr>
        <p:spPr>
          <a:xfrm>
            <a:off x="5218369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4" name="Rectangle 2273"/>
          <p:cNvSpPr/>
          <p:nvPr/>
        </p:nvSpPr>
        <p:spPr>
          <a:xfrm>
            <a:off x="521836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5" name="Rectangle 2274"/>
          <p:cNvSpPr/>
          <p:nvPr/>
        </p:nvSpPr>
        <p:spPr>
          <a:xfrm>
            <a:off x="5218369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6" name="Rectangle 2275"/>
          <p:cNvSpPr/>
          <p:nvPr/>
        </p:nvSpPr>
        <p:spPr>
          <a:xfrm>
            <a:off x="521836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7" name="Rectangle 2276"/>
          <p:cNvSpPr/>
          <p:nvPr/>
        </p:nvSpPr>
        <p:spPr>
          <a:xfrm>
            <a:off x="521836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8" name="Rectangle 2277"/>
          <p:cNvSpPr/>
          <p:nvPr/>
        </p:nvSpPr>
        <p:spPr>
          <a:xfrm>
            <a:off x="52183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9" name="Rectangle 2278"/>
          <p:cNvSpPr/>
          <p:nvPr/>
        </p:nvSpPr>
        <p:spPr>
          <a:xfrm>
            <a:off x="5279764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0" name="Rectangle 2279"/>
          <p:cNvSpPr/>
          <p:nvPr/>
        </p:nvSpPr>
        <p:spPr>
          <a:xfrm>
            <a:off x="527976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1" name="Rectangle 2280"/>
          <p:cNvSpPr/>
          <p:nvPr/>
        </p:nvSpPr>
        <p:spPr>
          <a:xfrm>
            <a:off x="5341159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2" name="Rectangle 2281"/>
          <p:cNvSpPr/>
          <p:nvPr/>
        </p:nvSpPr>
        <p:spPr>
          <a:xfrm>
            <a:off x="534115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3" name="Rectangle 2282"/>
          <p:cNvSpPr/>
          <p:nvPr/>
        </p:nvSpPr>
        <p:spPr>
          <a:xfrm>
            <a:off x="5402554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4" name="Rectangle 2283"/>
          <p:cNvSpPr/>
          <p:nvPr/>
        </p:nvSpPr>
        <p:spPr>
          <a:xfrm>
            <a:off x="540255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5" name="Rectangle 2284"/>
          <p:cNvSpPr/>
          <p:nvPr/>
        </p:nvSpPr>
        <p:spPr>
          <a:xfrm>
            <a:off x="5463949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6" name="Rectangle 2285"/>
          <p:cNvSpPr/>
          <p:nvPr/>
        </p:nvSpPr>
        <p:spPr>
          <a:xfrm>
            <a:off x="5463949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7" name="Rectangle 2286"/>
          <p:cNvSpPr/>
          <p:nvPr/>
        </p:nvSpPr>
        <p:spPr>
          <a:xfrm>
            <a:off x="5463949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8" name="Rectangle 2287"/>
          <p:cNvSpPr/>
          <p:nvPr/>
        </p:nvSpPr>
        <p:spPr>
          <a:xfrm>
            <a:off x="5463949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9" name="Rectangle 2288"/>
          <p:cNvSpPr/>
          <p:nvPr/>
        </p:nvSpPr>
        <p:spPr>
          <a:xfrm>
            <a:off x="5463949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0" name="Rectangle 2289"/>
          <p:cNvSpPr/>
          <p:nvPr/>
        </p:nvSpPr>
        <p:spPr>
          <a:xfrm>
            <a:off x="546394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1" name="Rectangle 2290"/>
          <p:cNvSpPr/>
          <p:nvPr/>
        </p:nvSpPr>
        <p:spPr>
          <a:xfrm>
            <a:off x="5525343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2" name="Rectangle 2291"/>
          <p:cNvSpPr/>
          <p:nvPr/>
        </p:nvSpPr>
        <p:spPr>
          <a:xfrm>
            <a:off x="552534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3" name="Rectangle 2292"/>
          <p:cNvSpPr/>
          <p:nvPr/>
        </p:nvSpPr>
        <p:spPr>
          <a:xfrm>
            <a:off x="552534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4" name="Rectangle 2293"/>
          <p:cNvSpPr/>
          <p:nvPr/>
        </p:nvSpPr>
        <p:spPr>
          <a:xfrm>
            <a:off x="552534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3" name="Rectangle 2302"/>
          <p:cNvSpPr/>
          <p:nvPr/>
        </p:nvSpPr>
        <p:spPr>
          <a:xfrm>
            <a:off x="5648133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4" name="Rectangle 2303"/>
          <p:cNvSpPr/>
          <p:nvPr/>
        </p:nvSpPr>
        <p:spPr>
          <a:xfrm>
            <a:off x="5709528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5" name="Rectangle 2304"/>
          <p:cNvSpPr/>
          <p:nvPr/>
        </p:nvSpPr>
        <p:spPr>
          <a:xfrm>
            <a:off x="5770923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6" name="Rectangle 2305"/>
          <p:cNvSpPr/>
          <p:nvPr/>
        </p:nvSpPr>
        <p:spPr>
          <a:xfrm>
            <a:off x="5770923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7" name="Rectangle 2306"/>
          <p:cNvSpPr/>
          <p:nvPr/>
        </p:nvSpPr>
        <p:spPr>
          <a:xfrm>
            <a:off x="5770923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8" name="Rectangle 2307"/>
          <p:cNvSpPr/>
          <p:nvPr/>
        </p:nvSpPr>
        <p:spPr>
          <a:xfrm>
            <a:off x="5770923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9" name="Rectangle 2308"/>
          <p:cNvSpPr/>
          <p:nvPr/>
        </p:nvSpPr>
        <p:spPr>
          <a:xfrm>
            <a:off x="5770923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0" name="Rectangle 2309"/>
          <p:cNvSpPr/>
          <p:nvPr/>
        </p:nvSpPr>
        <p:spPr>
          <a:xfrm>
            <a:off x="5770923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1" name="Rectangle 2310"/>
          <p:cNvSpPr/>
          <p:nvPr/>
        </p:nvSpPr>
        <p:spPr>
          <a:xfrm>
            <a:off x="577092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2" name="Rectangle 2311"/>
          <p:cNvSpPr/>
          <p:nvPr/>
        </p:nvSpPr>
        <p:spPr>
          <a:xfrm>
            <a:off x="5832318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3" name="Rectangle 2312"/>
          <p:cNvSpPr/>
          <p:nvPr/>
        </p:nvSpPr>
        <p:spPr>
          <a:xfrm>
            <a:off x="5832318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4" name="Rectangle 2313"/>
          <p:cNvSpPr/>
          <p:nvPr/>
        </p:nvSpPr>
        <p:spPr>
          <a:xfrm>
            <a:off x="5832318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5" name="Rectangle 2314"/>
          <p:cNvSpPr/>
          <p:nvPr/>
        </p:nvSpPr>
        <p:spPr>
          <a:xfrm>
            <a:off x="5832318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6" name="Rectangle 2315"/>
          <p:cNvSpPr/>
          <p:nvPr/>
        </p:nvSpPr>
        <p:spPr>
          <a:xfrm>
            <a:off x="5832318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7" name="Rectangle 2316"/>
          <p:cNvSpPr/>
          <p:nvPr/>
        </p:nvSpPr>
        <p:spPr>
          <a:xfrm>
            <a:off x="5832318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8" name="Rectangle 2317"/>
          <p:cNvSpPr/>
          <p:nvPr/>
        </p:nvSpPr>
        <p:spPr>
          <a:xfrm>
            <a:off x="583231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9" name="Rectangle 2318"/>
          <p:cNvSpPr/>
          <p:nvPr/>
        </p:nvSpPr>
        <p:spPr>
          <a:xfrm>
            <a:off x="5893713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0" name="Rectangle 2319"/>
          <p:cNvSpPr/>
          <p:nvPr/>
        </p:nvSpPr>
        <p:spPr>
          <a:xfrm>
            <a:off x="5955108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9" name="Rectangle 2328"/>
          <p:cNvSpPr/>
          <p:nvPr/>
        </p:nvSpPr>
        <p:spPr>
          <a:xfrm>
            <a:off x="6077897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0" name="Rectangle 2329"/>
          <p:cNvSpPr/>
          <p:nvPr/>
        </p:nvSpPr>
        <p:spPr>
          <a:xfrm>
            <a:off x="607789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1" name="Rectangle 2330"/>
          <p:cNvSpPr/>
          <p:nvPr/>
        </p:nvSpPr>
        <p:spPr>
          <a:xfrm>
            <a:off x="6139292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2" name="Rectangle 2331"/>
          <p:cNvSpPr/>
          <p:nvPr/>
        </p:nvSpPr>
        <p:spPr>
          <a:xfrm>
            <a:off x="6139292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3" name="Rectangle 2332"/>
          <p:cNvSpPr/>
          <p:nvPr/>
        </p:nvSpPr>
        <p:spPr>
          <a:xfrm>
            <a:off x="6139292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4" name="Rectangle 2333"/>
          <p:cNvSpPr/>
          <p:nvPr/>
        </p:nvSpPr>
        <p:spPr>
          <a:xfrm>
            <a:off x="613929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5" name="Rectangle 2334"/>
          <p:cNvSpPr/>
          <p:nvPr/>
        </p:nvSpPr>
        <p:spPr>
          <a:xfrm>
            <a:off x="613929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6" name="Rectangle 2335"/>
          <p:cNvSpPr/>
          <p:nvPr/>
        </p:nvSpPr>
        <p:spPr>
          <a:xfrm>
            <a:off x="613929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7" name="Rectangle 2336"/>
          <p:cNvSpPr/>
          <p:nvPr/>
        </p:nvSpPr>
        <p:spPr>
          <a:xfrm>
            <a:off x="613929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8" name="Rectangle 2337"/>
          <p:cNvSpPr/>
          <p:nvPr/>
        </p:nvSpPr>
        <p:spPr>
          <a:xfrm>
            <a:off x="6200687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9" name="Rectangle 2338"/>
          <p:cNvSpPr/>
          <p:nvPr/>
        </p:nvSpPr>
        <p:spPr>
          <a:xfrm>
            <a:off x="6200687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0" name="Rectangle 2339"/>
          <p:cNvSpPr/>
          <p:nvPr/>
        </p:nvSpPr>
        <p:spPr>
          <a:xfrm>
            <a:off x="6200687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1" name="Rectangle 2340"/>
          <p:cNvSpPr/>
          <p:nvPr/>
        </p:nvSpPr>
        <p:spPr>
          <a:xfrm>
            <a:off x="620068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2" name="Rectangle 2341"/>
          <p:cNvSpPr/>
          <p:nvPr/>
        </p:nvSpPr>
        <p:spPr>
          <a:xfrm>
            <a:off x="620068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3" name="Rectangle 2342"/>
          <p:cNvSpPr/>
          <p:nvPr/>
        </p:nvSpPr>
        <p:spPr>
          <a:xfrm>
            <a:off x="620068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4" name="Rectangle 2343"/>
          <p:cNvSpPr/>
          <p:nvPr/>
        </p:nvSpPr>
        <p:spPr>
          <a:xfrm>
            <a:off x="620068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5" name="Rectangle 2344"/>
          <p:cNvSpPr/>
          <p:nvPr/>
        </p:nvSpPr>
        <p:spPr>
          <a:xfrm>
            <a:off x="6262082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6" name="Rectangle 2345"/>
          <p:cNvSpPr/>
          <p:nvPr/>
        </p:nvSpPr>
        <p:spPr>
          <a:xfrm>
            <a:off x="626208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" name="Rectangle 2354"/>
          <p:cNvSpPr/>
          <p:nvPr/>
        </p:nvSpPr>
        <p:spPr>
          <a:xfrm>
            <a:off x="6384872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" name="Rectangle 2355"/>
          <p:cNvSpPr/>
          <p:nvPr/>
        </p:nvSpPr>
        <p:spPr>
          <a:xfrm>
            <a:off x="6384872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" name="Rectangle 2356"/>
          <p:cNvSpPr/>
          <p:nvPr/>
        </p:nvSpPr>
        <p:spPr>
          <a:xfrm>
            <a:off x="6384872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" name="Rectangle 2357"/>
          <p:cNvSpPr/>
          <p:nvPr/>
        </p:nvSpPr>
        <p:spPr>
          <a:xfrm>
            <a:off x="6384872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" name="Rectangle 2358"/>
          <p:cNvSpPr/>
          <p:nvPr/>
        </p:nvSpPr>
        <p:spPr>
          <a:xfrm>
            <a:off x="6384872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" name="Rectangle 2359"/>
          <p:cNvSpPr/>
          <p:nvPr/>
        </p:nvSpPr>
        <p:spPr>
          <a:xfrm>
            <a:off x="6446267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" name="Rectangle 2360"/>
          <p:cNvSpPr/>
          <p:nvPr/>
        </p:nvSpPr>
        <p:spPr>
          <a:xfrm>
            <a:off x="6446267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" name="Rectangle 2361"/>
          <p:cNvSpPr/>
          <p:nvPr/>
        </p:nvSpPr>
        <p:spPr>
          <a:xfrm>
            <a:off x="6446267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3" name="Rectangle 2362"/>
          <p:cNvSpPr/>
          <p:nvPr/>
        </p:nvSpPr>
        <p:spPr>
          <a:xfrm>
            <a:off x="6446267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4" name="Rectangle 2363"/>
          <p:cNvSpPr/>
          <p:nvPr/>
        </p:nvSpPr>
        <p:spPr>
          <a:xfrm>
            <a:off x="6446267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5" name="Rectangle 2364"/>
          <p:cNvSpPr/>
          <p:nvPr/>
        </p:nvSpPr>
        <p:spPr>
          <a:xfrm>
            <a:off x="6446267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6" name="Rectangle 2365"/>
          <p:cNvSpPr/>
          <p:nvPr/>
        </p:nvSpPr>
        <p:spPr>
          <a:xfrm>
            <a:off x="644626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7" name="Rectangle 2366"/>
          <p:cNvSpPr/>
          <p:nvPr/>
        </p:nvSpPr>
        <p:spPr>
          <a:xfrm>
            <a:off x="6507662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" name="Rectangle 2367"/>
          <p:cNvSpPr/>
          <p:nvPr/>
        </p:nvSpPr>
        <p:spPr>
          <a:xfrm>
            <a:off x="650766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9" name="Rectangle 2368"/>
          <p:cNvSpPr/>
          <p:nvPr/>
        </p:nvSpPr>
        <p:spPr>
          <a:xfrm>
            <a:off x="6569056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" name="Rectangle 2369"/>
          <p:cNvSpPr/>
          <p:nvPr/>
        </p:nvSpPr>
        <p:spPr>
          <a:xfrm>
            <a:off x="656905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1" name="Rectangle 2370"/>
          <p:cNvSpPr/>
          <p:nvPr/>
        </p:nvSpPr>
        <p:spPr>
          <a:xfrm>
            <a:off x="6630451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" name="Rectangle 2371"/>
          <p:cNvSpPr/>
          <p:nvPr/>
        </p:nvSpPr>
        <p:spPr>
          <a:xfrm>
            <a:off x="66304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3" name="Rectangle 2372"/>
          <p:cNvSpPr/>
          <p:nvPr/>
        </p:nvSpPr>
        <p:spPr>
          <a:xfrm>
            <a:off x="6691846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4" name="Rectangle 2373"/>
          <p:cNvSpPr/>
          <p:nvPr/>
        </p:nvSpPr>
        <p:spPr>
          <a:xfrm>
            <a:off x="6691846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5" name="Rectangle 2374"/>
          <p:cNvSpPr/>
          <p:nvPr/>
        </p:nvSpPr>
        <p:spPr>
          <a:xfrm>
            <a:off x="669184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6" name="Rectangle 2375"/>
          <p:cNvSpPr/>
          <p:nvPr/>
        </p:nvSpPr>
        <p:spPr>
          <a:xfrm>
            <a:off x="669184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7" name="Rectangle 2376"/>
          <p:cNvSpPr/>
          <p:nvPr/>
        </p:nvSpPr>
        <p:spPr>
          <a:xfrm>
            <a:off x="669184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8" name="Rectangle 2377"/>
          <p:cNvSpPr/>
          <p:nvPr/>
        </p:nvSpPr>
        <p:spPr>
          <a:xfrm>
            <a:off x="669184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9" name="Rectangle 2378"/>
          <p:cNvSpPr/>
          <p:nvPr/>
        </p:nvSpPr>
        <p:spPr>
          <a:xfrm>
            <a:off x="66918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0" name="Rectangle 2379"/>
          <p:cNvSpPr/>
          <p:nvPr/>
        </p:nvSpPr>
        <p:spPr>
          <a:xfrm>
            <a:off x="6753241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1" name="Rectangle 2380"/>
          <p:cNvSpPr/>
          <p:nvPr/>
        </p:nvSpPr>
        <p:spPr>
          <a:xfrm>
            <a:off x="675324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2" name="Rectangle 2381"/>
          <p:cNvSpPr/>
          <p:nvPr/>
        </p:nvSpPr>
        <p:spPr>
          <a:xfrm>
            <a:off x="675324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3" name="Rectangle 2382"/>
          <p:cNvSpPr/>
          <p:nvPr/>
        </p:nvSpPr>
        <p:spPr>
          <a:xfrm>
            <a:off x="675324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4" name="Rectangle 2383"/>
          <p:cNvSpPr/>
          <p:nvPr/>
        </p:nvSpPr>
        <p:spPr>
          <a:xfrm>
            <a:off x="675324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3" name="Rectangle 2392"/>
          <p:cNvSpPr/>
          <p:nvPr/>
        </p:nvSpPr>
        <p:spPr>
          <a:xfrm>
            <a:off x="6876031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4" name="Rectangle 2393"/>
          <p:cNvSpPr/>
          <p:nvPr/>
        </p:nvSpPr>
        <p:spPr>
          <a:xfrm>
            <a:off x="6876031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5" name="Rectangle 2394"/>
          <p:cNvSpPr/>
          <p:nvPr/>
        </p:nvSpPr>
        <p:spPr>
          <a:xfrm>
            <a:off x="687603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6" name="Rectangle 2395"/>
          <p:cNvSpPr/>
          <p:nvPr/>
        </p:nvSpPr>
        <p:spPr>
          <a:xfrm>
            <a:off x="687603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7" name="Rectangle 2396"/>
          <p:cNvSpPr/>
          <p:nvPr/>
        </p:nvSpPr>
        <p:spPr>
          <a:xfrm>
            <a:off x="6876031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8" name="Rectangle 2397"/>
          <p:cNvSpPr/>
          <p:nvPr/>
        </p:nvSpPr>
        <p:spPr>
          <a:xfrm>
            <a:off x="6876031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9" name="Rectangle 2398"/>
          <p:cNvSpPr/>
          <p:nvPr/>
        </p:nvSpPr>
        <p:spPr>
          <a:xfrm>
            <a:off x="687603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0" name="Rectangle 2399"/>
          <p:cNvSpPr/>
          <p:nvPr/>
        </p:nvSpPr>
        <p:spPr>
          <a:xfrm>
            <a:off x="6937426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1" name="Rectangle 2400"/>
          <p:cNvSpPr/>
          <p:nvPr/>
        </p:nvSpPr>
        <p:spPr>
          <a:xfrm>
            <a:off x="6937426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2" name="Rectangle 2401"/>
          <p:cNvSpPr/>
          <p:nvPr/>
        </p:nvSpPr>
        <p:spPr>
          <a:xfrm>
            <a:off x="6937426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3" name="Rectangle 2402"/>
          <p:cNvSpPr/>
          <p:nvPr/>
        </p:nvSpPr>
        <p:spPr>
          <a:xfrm>
            <a:off x="6937426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4" name="Rectangle 2403"/>
          <p:cNvSpPr/>
          <p:nvPr/>
        </p:nvSpPr>
        <p:spPr>
          <a:xfrm>
            <a:off x="6937426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5" name="Rectangle 2404"/>
          <p:cNvSpPr/>
          <p:nvPr/>
        </p:nvSpPr>
        <p:spPr>
          <a:xfrm>
            <a:off x="6937426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6" name="Rectangle 2405"/>
          <p:cNvSpPr/>
          <p:nvPr/>
        </p:nvSpPr>
        <p:spPr>
          <a:xfrm>
            <a:off x="693742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7" name="Rectangle 2406"/>
          <p:cNvSpPr/>
          <p:nvPr/>
        </p:nvSpPr>
        <p:spPr>
          <a:xfrm>
            <a:off x="6998821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8" name="Rectangle 2407"/>
          <p:cNvSpPr/>
          <p:nvPr/>
        </p:nvSpPr>
        <p:spPr>
          <a:xfrm>
            <a:off x="6998821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9" name="Rectangle 2408"/>
          <p:cNvSpPr/>
          <p:nvPr/>
        </p:nvSpPr>
        <p:spPr>
          <a:xfrm>
            <a:off x="6998821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0" name="Rectangle 2409"/>
          <p:cNvSpPr/>
          <p:nvPr/>
        </p:nvSpPr>
        <p:spPr>
          <a:xfrm>
            <a:off x="706021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1" name="Rectangle 2410"/>
          <p:cNvSpPr/>
          <p:nvPr/>
        </p:nvSpPr>
        <p:spPr>
          <a:xfrm>
            <a:off x="706021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2" name="Rectangle 2411"/>
          <p:cNvSpPr/>
          <p:nvPr/>
        </p:nvSpPr>
        <p:spPr>
          <a:xfrm>
            <a:off x="706021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3" name="Rectangle 2412"/>
          <p:cNvSpPr/>
          <p:nvPr/>
        </p:nvSpPr>
        <p:spPr>
          <a:xfrm>
            <a:off x="712161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4" name="Rectangle 2413"/>
          <p:cNvSpPr/>
          <p:nvPr/>
        </p:nvSpPr>
        <p:spPr>
          <a:xfrm>
            <a:off x="712161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5" name="Rectangle 2414"/>
          <p:cNvSpPr/>
          <p:nvPr/>
        </p:nvSpPr>
        <p:spPr>
          <a:xfrm>
            <a:off x="712161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6" name="Rectangle 2415"/>
          <p:cNvSpPr/>
          <p:nvPr/>
        </p:nvSpPr>
        <p:spPr>
          <a:xfrm>
            <a:off x="7183005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7" name="Rectangle 2416"/>
          <p:cNvSpPr/>
          <p:nvPr/>
        </p:nvSpPr>
        <p:spPr>
          <a:xfrm>
            <a:off x="7183005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8" name="Rectangle 2417"/>
          <p:cNvSpPr/>
          <p:nvPr/>
        </p:nvSpPr>
        <p:spPr>
          <a:xfrm>
            <a:off x="7183005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9" name="Rectangle 2418"/>
          <p:cNvSpPr/>
          <p:nvPr/>
        </p:nvSpPr>
        <p:spPr>
          <a:xfrm>
            <a:off x="7183005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0" name="Rectangle 2419"/>
          <p:cNvSpPr/>
          <p:nvPr/>
        </p:nvSpPr>
        <p:spPr>
          <a:xfrm>
            <a:off x="7183005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1" name="Rectangle 2420"/>
          <p:cNvSpPr/>
          <p:nvPr/>
        </p:nvSpPr>
        <p:spPr>
          <a:xfrm>
            <a:off x="7183005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2" name="Rectangle 2421"/>
          <p:cNvSpPr/>
          <p:nvPr/>
        </p:nvSpPr>
        <p:spPr>
          <a:xfrm>
            <a:off x="71830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3" name="Rectangle 2422"/>
          <p:cNvSpPr/>
          <p:nvPr/>
        </p:nvSpPr>
        <p:spPr>
          <a:xfrm>
            <a:off x="7244400" y="363396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4" name="Rectangle 2423"/>
          <p:cNvSpPr/>
          <p:nvPr/>
        </p:nvSpPr>
        <p:spPr>
          <a:xfrm>
            <a:off x="7244400" y="369535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5" name="Rectangle 2424"/>
          <p:cNvSpPr/>
          <p:nvPr/>
        </p:nvSpPr>
        <p:spPr>
          <a:xfrm>
            <a:off x="7244400" y="3756752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6" name="Rectangle 2425"/>
          <p:cNvSpPr/>
          <p:nvPr/>
        </p:nvSpPr>
        <p:spPr>
          <a:xfrm>
            <a:off x="7244400" y="3818147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7" name="Rectangle 2426"/>
          <p:cNvSpPr/>
          <p:nvPr/>
        </p:nvSpPr>
        <p:spPr>
          <a:xfrm>
            <a:off x="7244400" y="387954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8" name="Rectangle 2427"/>
          <p:cNvSpPr/>
          <p:nvPr/>
        </p:nvSpPr>
        <p:spPr>
          <a:xfrm>
            <a:off x="7244400" y="3940936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9" name="Rectangle 2428"/>
          <p:cNvSpPr/>
          <p:nvPr/>
        </p:nvSpPr>
        <p:spPr>
          <a:xfrm>
            <a:off x="72444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44289" y="624065"/>
            <a:ext cx="1691640" cy="320040"/>
            <a:chOff x="1044289" y="624065"/>
            <a:chExt cx="1691640" cy="32004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1064" name="Rectangle 1063"/>
            <p:cNvSpPr/>
            <p:nvPr/>
          </p:nvSpPr>
          <p:spPr>
            <a:xfrm>
              <a:off x="173008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Rectangle 1070"/>
            <p:cNvSpPr/>
            <p:nvPr/>
          </p:nvSpPr>
          <p:spPr>
            <a:xfrm>
              <a:off x="177580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Rectangle 1077"/>
            <p:cNvSpPr/>
            <p:nvPr/>
          </p:nvSpPr>
          <p:spPr>
            <a:xfrm>
              <a:off x="182152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Rectangle 1078"/>
            <p:cNvSpPr/>
            <p:nvPr/>
          </p:nvSpPr>
          <p:spPr>
            <a:xfrm>
              <a:off x="182152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Rectangle 1079"/>
            <p:cNvSpPr/>
            <p:nvPr/>
          </p:nvSpPr>
          <p:spPr>
            <a:xfrm>
              <a:off x="182152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Rectangle 1080"/>
            <p:cNvSpPr/>
            <p:nvPr/>
          </p:nvSpPr>
          <p:spPr>
            <a:xfrm>
              <a:off x="182152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Rectangle 1081"/>
            <p:cNvSpPr/>
            <p:nvPr/>
          </p:nvSpPr>
          <p:spPr>
            <a:xfrm>
              <a:off x="182152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Rectangle 1082"/>
            <p:cNvSpPr/>
            <p:nvPr/>
          </p:nvSpPr>
          <p:spPr>
            <a:xfrm>
              <a:off x="182152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Rectangle 1083"/>
            <p:cNvSpPr/>
            <p:nvPr/>
          </p:nvSpPr>
          <p:spPr>
            <a:xfrm>
              <a:off x="182152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Rectangle 1084"/>
            <p:cNvSpPr/>
            <p:nvPr/>
          </p:nvSpPr>
          <p:spPr>
            <a:xfrm>
              <a:off x="186724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Rectangle 1085"/>
            <p:cNvSpPr/>
            <p:nvPr/>
          </p:nvSpPr>
          <p:spPr>
            <a:xfrm>
              <a:off x="186724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7" name="Rectangle 1086"/>
            <p:cNvSpPr/>
            <p:nvPr/>
          </p:nvSpPr>
          <p:spPr>
            <a:xfrm>
              <a:off x="186724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8" name="Rectangle 1087"/>
            <p:cNvSpPr/>
            <p:nvPr/>
          </p:nvSpPr>
          <p:spPr>
            <a:xfrm>
              <a:off x="186724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Rectangle 1088"/>
            <p:cNvSpPr/>
            <p:nvPr/>
          </p:nvSpPr>
          <p:spPr>
            <a:xfrm>
              <a:off x="186724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Rectangle 1089"/>
            <p:cNvSpPr/>
            <p:nvPr/>
          </p:nvSpPr>
          <p:spPr>
            <a:xfrm>
              <a:off x="186724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1" name="Rectangle 1090"/>
            <p:cNvSpPr/>
            <p:nvPr/>
          </p:nvSpPr>
          <p:spPr>
            <a:xfrm>
              <a:off x="186724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Rectangle 1091"/>
            <p:cNvSpPr/>
            <p:nvPr/>
          </p:nvSpPr>
          <p:spPr>
            <a:xfrm>
              <a:off x="191296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Rectangle 1098"/>
            <p:cNvSpPr/>
            <p:nvPr/>
          </p:nvSpPr>
          <p:spPr>
            <a:xfrm>
              <a:off x="195868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8" name="Rectangle 977"/>
            <p:cNvSpPr/>
            <p:nvPr/>
          </p:nvSpPr>
          <p:spPr>
            <a:xfrm>
              <a:off x="104428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Rectangle 978"/>
            <p:cNvSpPr/>
            <p:nvPr/>
          </p:nvSpPr>
          <p:spPr>
            <a:xfrm>
              <a:off x="104428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Rectangle 980"/>
            <p:cNvSpPr/>
            <p:nvPr/>
          </p:nvSpPr>
          <p:spPr>
            <a:xfrm>
              <a:off x="104428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Rectangle 981"/>
            <p:cNvSpPr/>
            <p:nvPr/>
          </p:nvSpPr>
          <p:spPr>
            <a:xfrm>
              <a:off x="104428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6" name="Rectangle 985"/>
            <p:cNvSpPr/>
            <p:nvPr/>
          </p:nvSpPr>
          <p:spPr>
            <a:xfrm>
              <a:off x="104428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1" name="Rectangle 990"/>
            <p:cNvSpPr/>
            <p:nvPr/>
          </p:nvSpPr>
          <p:spPr>
            <a:xfrm>
              <a:off x="104428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4" name="Rectangle 993"/>
            <p:cNvSpPr/>
            <p:nvPr/>
          </p:nvSpPr>
          <p:spPr>
            <a:xfrm>
              <a:off x="104428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7" name="Rectangle 996"/>
            <p:cNvSpPr/>
            <p:nvPr/>
          </p:nvSpPr>
          <p:spPr>
            <a:xfrm>
              <a:off x="109000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8" name="Rectangle 997"/>
            <p:cNvSpPr/>
            <p:nvPr/>
          </p:nvSpPr>
          <p:spPr>
            <a:xfrm>
              <a:off x="109000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9" name="Rectangle 998"/>
            <p:cNvSpPr/>
            <p:nvPr/>
          </p:nvSpPr>
          <p:spPr>
            <a:xfrm>
              <a:off x="109000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8" name="Rectangle 1007"/>
            <p:cNvSpPr/>
            <p:nvPr/>
          </p:nvSpPr>
          <p:spPr>
            <a:xfrm>
              <a:off x="109000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1" name="Rectangle 1010"/>
            <p:cNvSpPr/>
            <p:nvPr/>
          </p:nvSpPr>
          <p:spPr>
            <a:xfrm>
              <a:off x="109000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2" name="Rectangle 1011"/>
            <p:cNvSpPr/>
            <p:nvPr/>
          </p:nvSpPr>
          <p:spPr>
            <a:xfrm>
              <a:off x="109000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4" name="Rectangle 1013"/>
            <p:cNvSpPr/>
            <p:nvPr/>
          </p:nvSpPr>
          <p:spPr>
            <a:xfrm>
              <a:off x="109000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9" name="Rectangle 1018"/>
            <p:cNvSpPr/>
            <p:nvPr/>
          </p:nvSpPr>
          <p:spPr>
            <a:xfrm>
              <a:off x="113572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3" name="Rectangle 1022"/>
            <p:cNvSpPr/>
            <p:nvPr/>
          </p:nvSpPr>
          <p:spPr>
            <a:xfrm>
              <a:off x="113572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Rectangle 1023"/>
            <p:cNvSpPr/>
            <p:nvPr/>
          </p:nvSpPr>
          <p:spPr>
            <a:xfrm>
              <a:off x="118144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6" name="Rectangle 1025"/>
            <p:cNvSpPr/>
            <p:nvPr/>
          </p:nvSpPr>
          <p:spPr>
            <a:xfrm>
              <a:off x="118144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7" name="Rectangle 1026"/>
            <p:cNvSpPr/>
            <p:nvPr/>
          </p:nvSpPr>
          <p:spPr>
            <a:xfrm>
              <a:off x="118144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Rectangle 1029"/>
            <p:cNvSpPr/>
            <p:nvPr/>
          </p:nvSpPr>
          <p:spPr>
            <a:xfrm>
              <a:off x="122716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Rectangle 1030"/>
            <p:cNvSpPr/>
            <p:nvPr/>
          </p:nvSpPr>
          <p:spPr>
            <a:xfrm>
              <a:off x="122716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Rectangle 1032"/>
            <p:cNvSpPr/>
            <p:nvPr/>
          </p:nvSpPr>
          <p:spPr>
            <a:xfrm>
              <a:off x="122716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Rectangle 1033"/>
            <p:cNvSpPr/>
            <p:nvPr/>
          </p:nvSpPr>
          <p:spPr>
            <a:xfrm>
              <a:off x="122716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Rectangle 1036"/>
            <p:cNvSpPr/>
            <p:nvPr/>
          </p:nvSpPr>
          <p:spPr>
            <a:xfrm>
              <a:off x="127288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Rectangle 1037"/>
            <p:cNvSpPr/>
            <p:nvPr/>
          </p:nvSpPr>
          <p:spPr>
            <a:xfrm>
              <a:off x="127288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Rectangle 1039"/>
            <p:cNvSpPr/>
            <p:nvPr/>
          </p:nvSpPr>
          <p:spPr>
            <a:xfrm>
              <a:off x="127288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Rectangle 1040"/>
            <p:cNvSpPr/>
            <p:nvPr/>
          </p:nvSpPr>
          <p:spPr>
            <a:xfrm>
              <a:off x="127288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Rectangle 1044"/>
            <p:cNvSpPr/>
            <p:nvPr/>
          </p:nvSpPr>
          <p:spPr>
            <a:xfrm>
              <a:off x="127288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Rectangle 1049"/>
            <p:cNvSpPr/>
            <p:nvPr/>
          </p:nvSpPr>
          <p:spPr>
            <a:xfrm>
              <a:off x="127288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Rectangle 1051"/>
            <p:cNvSpPr/>
            <p:nvPr/>
          </p:nvSpPr>
          <p:spPr>
            <a:xfrm>
              <a:off x="131860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Rectangle 1052"/>
            <p:cNvSpPr/>
            <p:nvPr/>
          </p:nvSpPr>
          <p:spPr>
            <a:xfrm>
              <a:off x="131860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Rectangle 1055"/>
            <p:cNvSpPr/>
            <p:nvPr/>
          </p:nvSpPr>
          <p:spPr>
            <a:xfrm>
              <a:off x="131860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Rectangle 1073"/>
            <p:cNvSpPr/>
            <p:nvPr/>
          </p:nvSpPr>
          <p:spPr>
            <a:xfrm>
              <a:off x="141004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Rectangle 1074"/>
            <p:cNvSpPr/>
            <p:nvPr/>
          </p:nvSpPr>
          <p:spPr>
            <a:xfrm>
              <a:off x="141004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Rectangle 1075"/>
            <p:cNvSpPr/>
            <p:nvPr/>
          </p:nvSpPr>
          <p:spPr>
            <a:xfrm>
              <a:off x="141004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Rectangle 1076"/>
            <p:cNvSpPr/>
            <p:nvPr/>
          </p:nvSpPr>
          <p:spPr>
            <a:xfrm>
              <a:off x="141004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Rectangle 1092"/>
            <p:cNvSpPr/>
            <p:nvPr/>
          </p:nvSpPr>
          <p:spPr>
            <a:xfrm>
              <a:off x="141004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Rectangle 1093"/>
            <p:cNvSpPr/>
            <p:nvPr/>
          </p:nvSpPr>
          <p:spPr>
            <a:xfrm>
              <a:off x="141004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Rectangle 1094"/>
            <p:cNvSpPr/>
            <p:nvPr/>
          </p:nvSpPr>
          <p:spPr>
            <a:xfrm>
              <a:off x="141004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Rectangle 1095"/>
            <p:cNvSpPr/>
            <p:nvPr/>
          </p:nvSpPr>
          <p:spPr>
            <a:xfrm>
              <a:off x="145576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Rectangle 1096"/>
            <p:cNvSpPr/>
            <p:nvPr/>
          </p:nvSpPr>
          <p:spPr>
            <a:xfrm>
              <a:off x="145576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Rectangle 1097"/>
            <p:cNvSpPr/>
            <p:nvPr/>
          </p:nvSpPr>
          <p:spPr>
            <a:xfrm>
              <a:off x="145576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Rectangle 1099"/>
            <p:cNvSpPr/>
            <p:nvPr/>
          </p:nvSpPr>
          <p:spPr>
            <a:xfrm>
              <a:off x="145576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Rectangle 1100"/>
            <p:cNvSpPr/>
            <p:nvPr/>
          </p:nvSpPr>
          <p:spPr>
            <a:xfrm>
              <a:off x="145576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2" name="Rectangle 1101"/>
            <p:cNvSpPr/>
            <p:nvPr/>
          </p:nvSpPr>
          <p:spPr>
            <a:xfrm>
              <a:off x="145576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3" name="Rectangle 1102"/>
            <p:cNvSpPr/>
            <p:nvPr/>
          </p:nvSpPr>
          <p:spPr>
            <a:xfrm>
              <a:off x="145576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4" name="Rectangle 1103"/>
            <p:cNvSpPr/>
            <p:nvPr/>
          </p:nvSpPr>
          <p:spPr>
            <a:xfrm>
              <a:off x="150148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Rectangle 1104"/>
            <p:cNvSpPr/>
            <p:nvPr/>
          </p:nvSpPr>
          <p:spPr>
            <a:xfrm>
              <a:off x="150148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Rectangle 1105"/>
            <p:cNvSpPr/>
            <p:nvPr/>
          </p:nvSpPr>
          <p:spPr>
            <a:xfrm>
              <a:off x="150148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Rectangle 1106"/>
            <p:cNvSpPr/>
            <p:nvPr/>
          </p:nvSpPr>
          <p:spPr>
            <a:xfrm>
              <a:off x="154720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8" name="Rectangle 1107"/>
            <p:cNvSpPr/>
            <p:nvPr/>
          </p:nvSpPr>
          <p:spPr>
            <a:xfrm>
              <a:off x="154720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9" name="Rectangle 1108"/>
            <p:cNvSpPr/>
            <p:nvPr/>
          </p:nvSpPr>
          <p:spPr>
            <a:xfrm>
              <a:off x="154720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Rectangle 1109"/>
            <p:cNvSpPr/>
            <p:nvPr/>
          </p:nvSpPr>
          <p:spPr>
            <a:xfrm>
              <a:off x="159292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Rectangle 1110"/>
            <p:cNvSpPr/>
            <p:nvPr/>
          </p:nvSpPr>
          <p:spPr>
            <a:xfrm>
              <a:off x="159292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2" name="Rectangle 1111"/>
            <p:cNvSpPr/>
            <p:nvPr/>
          </p:nvSpPr>
          <p:spPr>
            <a:xfrm>
              <a:off x="159292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6" name="Rectangle 1125"/>
            <p:cNvSpPr/>
            <p:nvPr/>
          </p:nvSpPr>
          <p:spPr>
            <a:xfrm>
              <a:off x="163864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4" name="Rectangle 1133"/>
            <p:cNvSpPr/>
            <p:nvPr/>
          </p:nvSpPr>
          <p:spPr>
            <a:xfrm>
              <a:off x="163864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4" name="Rectangle 1203"/>
            <p:cNvSpPr/>
            <p:nvPr/>
          </p:nvSpPr>
          <p:spPr>
            <a:xfrm>
              <a:off x="205012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5" name="Rectangle 1204"/>
            <p:cNvSpPr/>
            <p:nvPr/>
          </p:nvSpPr>
          <p:spPr>
            <a:xfrm>
              <a:off x="205012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6" name="Rectangle 1205"/>
            <p:cNvSpPr/>
            <p:nvPr/>
          </p:nvSpPr>
          <p:spPr>
            <a:xfrm>
              <a:off x="205012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7" name="Rectangle 1206"/>
            <p:cNvSpPr/>
            <p:nvPr/>
          </p:nvSpPr>
          <p:spPr>
            <a:xfrm>
              <a:off x="205012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0" name="Rectangle 1209"/>
            <p:cNvSpPr/>
            <p:nvPr/>
          </p:nvSpPr>
          <p:spPr>
            <a:xfrm>
              <a:off x="205012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6" name="Rectangle 1215"/>
            <p:cNvSpPr/>
            <p:nvPr/>
          </p:nvSpPr>
          <p:spPr>
            <a:xfrm>
              <a:off x="205012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7" name="Rectangle 1216"/>
            <p:cNvSpPr/>
            <p:nvPr/>
          </p:nvSpPr>
          <p:spPr>
            <a:xfrm>
              <a:off x="205012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2" name="Rectangle 1221"/>
            <p:cNvSpPr/>
            <p:nvPr/>
          </p:nvSpPr>
          <p:spPr>
            <a:xfrm>
              <a:off x="209584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3" name="Rectangle 1222"/>
            <p:cNvSpPr/>
            <p:nvPr/>
          </p:nvSpPr>
          <p:spPr>
            <a:xfrm>
              <a:off x="209584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4" name="Rectangle 1223"/>
            <p:cNvSpPr/>
            <p:nvPr/>
          </p:nvSpPr>
          <p:spPr>
            <a:xfrm>
              <a:off x="209584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7" name="Rectangle 1236"/>
            <p:cNvSpPr/>
            <p:nvPr/>
          </p:nvSpPr>
          <p:spPr>
            <a:xfrm>
              <a:off x="209584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8" name="Rectangle 1237"/>
            <p:cNvSpPr/>
            <p:nvPr/>
          </p:nvSpPr>
          <p:spPr>
            <a:xfrm>
              <a:off x="209584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6" name="Rectangle 1245"/>
            <p:cNvSpPr/>
            <p:nvPr/>
          </p:nvSpPr>
          <p:spPr>
            <a:xfrm>
              <a:off x="209584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7" name="Rectangle 1246"/>
            <p:cNvSpPr/>
            <p:nvPr/>
          </p:nvSpPr>
          <p:spPr>
            <a:xfrm>
              <a:off x="209584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8" name="Rectangle 1247"/>
            <p:cNvSpPr/>
            <p:nvPr/>
          </p:nvSpPr>
          <p:spPr>
            <a:xfrm>
              <a:off x="214156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9" name="Rectangle 1248"/>
            <p:cNvSpPr/>
            <p:nvPr/>
          </p:nvSpPr>
          <p:spPr>
            <a:xfrm>
              <a:off x="214156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2" name="Rectangle 1251"/>
            <p:cNvSpPr/>
            <p:nvPr/>
          </p:nvSpPr>
          <p:spPr>
            <a:xfrm>
              <a:off x="218728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3" name="Rectangle 1252"/>
            <p:cNvSpPr/>
            <p:nvPr/>
          </p:nvSpPr>
          <p:spPr>
            <a:xfrm>
              <a:off x="218728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4" name="Rectangle 1253"/>
            <p:cNvSpPr/>
            <p:nvPr/>
          </p:nvSpPr>
          <p:spPr>
            <a:xfrm>
              <a:off x="218728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5" name="Rectangle 1254"/>
            <p:cNvSpPr/>
            <p:nvPr/>
          </p:nvSpPr>
          <p:spPr>
            <a:xfrm>
              <a:off x="223300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8" name="Rectangle 1257"/>
            <p:cNvSpPr/>
            <p:nvPr/>
          </p:nvSpPr>
          <p:spPr>
            <a:xfrm>
              <a:off x="223300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9" name="Rectangle 1258"/>
            <p:cNvSpPr/>
            <p:nvPr/>
          </p:nvSpPr>
          <p:spPr>
            <a:xfrm>
              <a:off x="223300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0" name="Rectangle 1259"/>
            <p:cNvSpPr/>
            <p:nvPr/>
          </p:nvSpPr>
          <p:spPr>
            <a:xfrm>
              <a:off x="223300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1" name="Rectangle 1260"/>
            <p:cNvSpPr/>
            <p:nvPr/>
          </p:nvSpPr>
          <p:spPr>
            <a:xfrm>
              <a:off x="227872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2" name="Rectangle 1261"/>
            <p:cNvSpPr/>
            <p:nvPr/>
          </p:nvSpPr>
          <p:spPr>
            <a:xfrm>
              <a:off x="227872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3" name="Rectangle 1262"/>
            <p:cNvSpPr/>
            <p:nvPr/>
          </p:nvSpPr>
          <p:spPr>
            <a:xfrm>
              <a:off x="227872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6" name="Rectangle 1265"/>
            <p:cNvSpPr/>
            <p:nvPr/>
          </p:nvSpPr>
          <p:spPr>
            <a:xfrm>
              <a:off x="227872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9" name="Rectangle 1278"/>
            <p:cNvSpPr/>
            <p:nvPr/>
          </p:nvSpPr>
          <p:spPr>
            <a:xfrm>
              <a:off x="227872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0" name="Rectangle 1279"/>
            <p:cNvSpPr/>
            <p:nvPr/>
          </p:nvSpPr>
          <p:spPr>
            <a:xfrm>
              <a:off x="227872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0" name="Rectangle 1289"/>
            <p:cNvSpPr/>
            <p:nvPr/>
          </p:nvSpPr>
          <p:spPr>
            <a:xfrm>
              <a:off x="232444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1" name="Rectangle 1290"/>
            <p:cNvSpPr/>
            <p:nvPr/>
          </p:nvSpPr>
          <p:spPr>
            <a:xfrm>
              <a:off x="232444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2" name="Rectangle 1291"/>
            <p:cNvSpPr/>
            <p:nvPr/>
          </p:nvSpPr>
          <p:spPr>
            <a:xfrm>
              <a:off x="232444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2" name="Rectangle 1321"/>
            <p:cNvSpPr/>
            <p:nvPr/>
          </p:nvSpPr>
          <p:spPr>
            <a:xfrm>
              <a:off x="241588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6" name="Rectangle 1325"/>
            <p:cNvSpPr/>
            <p:nvPr/>
          </p:nvSpPr>
          <p:spPr>
            <a:xfrm>
              <a:off x="241588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" name="Rectangle 1331"/>
            <p:cNvSpPr/>
            <p:nvPr/>
          </p:nvSpPr>
          <p:spPr>
            <a:xfrm>
              <a:off x="241588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" name="Rectangle 1332"/>
            <p:cNvSpPr/>
            <p:nvPr/>
          </p:nvSpPr>
          <p:spPr>
            <a:xfrm>
              <a:off x="241588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" name="Rectangle 1333"/>
            <p:cNvSpPr/>
            <p:nvPr/>
          </p:nvSpPr>
          <p:spPr>
            <a:xfrm>
              <a:off x="241588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7" name="Rectangle 1346"/>
            <p:cNvSpPr/>
            <p:nvPr/>
          </p:nvSpPr>
          <p:spPr>
            <a:xfrm>
              <a:off x="246160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8" name="Rectangle 1347"/>
            <p:cNvSpPr/>
            <p:nvPr/>
          </p:nvSpPr>
          <p:spPr>
            <a:xfrm>
              <a:off x="246160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9" name="Rectangle 1348"/>
            <p:cNvSpPr/>
            <p:nvPr/>
          </p:nvSpPr>
          <p:spPr>
            <a:xfrm>
              <a:off x="246160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0" name="Rectangle 1349"/>
            <p:cNvSpPr/>
            <p:nvPr/>
          </p:nvSpPr>
          <p:spPr>
            <a:xfrm>
              <a:off x="246160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5" name="Rectangle 1354"/>
            <p:cNvSpPr/>
            <p:nvPr/>
          </p:nvSpPr>
          <p:spPr>
            <a:xfrm>
              <a:off x="246160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6" name="Rectangle 1355"/>
            <p:cNvSpPr/>
            <p:nvPr/>
          </p:nvSpPr>
          <p:spPr>
            <a:xfrm>
              <a:off x="246160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7" name="Rectangle 1356"/>
            <p:cNvSpPr/>
            <p:nvPr/>
          </p:nvSpPr>
          <p:spPr>
            <a:xfrm>
              <a:off x="246160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8" name="Rectangle 1357"/>
            <p:cNvSpPr/>
            <p:nvPr/>
          </p:nvSpPr>
          <p:spPr>
            <a:xfrm>
              <a:off x="250732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" name="Rectangle 1358"/>
            <p:cNvSpPr/>
            <p:nvPr/>
          </p:nvSpPr>
          <p:spPr>
            <a:xfrm>
              <a:off x="250732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0" name="Rectangle 1359"/>
            <p:cNvSpPr/>
            <p:nvPr/>
          </p:nvSpPr>
          <p:spPr>
            <a:xfrm>
              <a:off x="255304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" name="Rectangle 1364"/>
            <p:cNvSpPr/>
            <p:nvPr/>
          </p:nvSpPr>
          <p:spPr>
            <a:xfrm>
              <a:off x="255304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6" name="Rectangle 1365"/>
            <p:cNvSpPr/>
            <p:nvPr/>
          </p:nvSpPr>
          <p:spPr>
            <a:xfrm>
              <a:off x="259876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7" name="Rectangle 1366"/>
            <p:cNvSpPr/>
            <p:nvPr/>
          </p:nvSpPr>
          <p:spPr>
            <a:xfrm>
              <a:off x="259876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6" name="Rectangle 1375"/>
            <p:cNvSpPr/>
            <p:nvPr/>
          </p:nvSpPr>
          <p:spPr>
            <a:xfrm>
              <a:off x="2644489" y="6240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7" name="Rectangle 1376"/>
            <p:cNvSpPr/>
            <p:nvPr/>
          </p:nvSpPr>
          <p:spPr>
            <a:xfrm>
              <a:off x="264448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8" name="Rectangle 1377"/>
            <p:cNvSpPr/>
            <p:nvPr/>
          </p:nvSpPr>
          <p:spPr>
            <a:xfrm>
              <a:off x="264448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2" name="Rectangle 1381"/>
            <p:cNvSpPr/>
            <p:nvPr/>
          </p:nvSpPr>
          <p:spPr>
            <a:xfrm>
              <a:off x="264448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3" name="Rectangle 1382"/>
            <p:cNvSpPr/>
            <p:nvPr/>
          </p:nvSpPr>
          <p:spPr>
            <a:xfrm>
              <a:off x="264448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4" name="Rectangle 1383"/>
            <p:cNvSpPr/>
            <p:nvPr/>
          </p:nvSpPr>
          <p:spPr>
            <a:xfrm>
              <a:off x="264448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5" name="Rectangle 1384"/>
            <p:cNvSpPr/>
            <p:nvPr/>
          </p:nvSpPr>
          <p:spPr>
            <a:xfrm>
              <a:off x="2644489" y="8983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6" name="Rectangle 1385"/>
            <p:cNvSpPr/>
            <p:nvPr/>
          </p:nvSpPr>
          <p:spPr>
            <a:xfrm>
              <a:off x="2690209" y="66978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7" name="Rectangle 1386"/>
            <p:cNvSpPr/>
            <p:nvPr/>
          </p:nvSpPr>
          <p:spPr>
            <a:xfrm>
              <a:off x="2690209" y="71550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8" name="Rectangle 1387"/>
            <p:cNvSpPr/>
            <p:nvPr/>
          </p:nvSpPr>
          <p:spPr>
            <a:xfrm>
              <a:off x="2690209" y="76122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9" name="Rectangle 1388"/>
            <p:cNvSpPr/>
            <p:nvPr/>
          </p:nvSpPr>
          <p:spPr>
            <a:xfrm>
              <a:off x="2690209" y="80694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0" name="Rectangle 1389"/>
            <p:cNvSpPr/>
            <p:nvPr/>
          </p:nvSpPr>
          <p:spPr>
            <a:xfrm>
              <a:off x="2690209" y="852665"/>
              <a:ext cx="45720" cy="457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863463" y="1362001"/>
            <a:ext cx="2100182" cy="320040"/>
            <a:chOff x="2863463" y="1362001"/>
            <a:chExt cx="2100182" cy="32004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173" name="Rectangle 172"/>
            <p:cNvSpPr/>
            <p:nvPr/>
          </p:nvSpPr>
          <p:spPr>
            <a:xfrm>
              <a:off x="3592879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592879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592879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592879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592879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3638599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638599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3638599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3638599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3638599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638599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3638599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684319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3684319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3730039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3730039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3775759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775759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3821479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821479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821479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3821479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3821479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3821479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3867199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3867199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3867199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867199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4323565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4323565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4323565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4323565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4323565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4323565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4323565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4369285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4369285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4369285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4369285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4369285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4369285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369285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4415005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4415005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460725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4460725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4506445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506445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4506445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4506445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4552165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4552165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4552165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552165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4552165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4597885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597885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4597885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6" name="Rectangle 1405"/>
            <p:cNvSpPr/>
            <p:nvPr/>
          </p:nvSpPr>
          <p:spPr>
            <a:xfrm>
              <a:off x="2863463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8" name="Rectangle 1407"/>
            <p:cNvSpPr/>
            <p:nvPr/>
          </p:nvSpPr>
          <p:spPr>
            <a:xfrm>
              <a:off x="2863463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9" name="Rectangle 1408"/>
            <p:cNvSpPr/>
            <p:nvPr/>
          </p:nvSpPr>
          <p:spPr>
            <a:xfrm>
              <a:off x="2863463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0" name="Rectangle 1409"/>
            <p:cNvSpPr/>
            <p:nvPr/>
          </p:nvSpPr>
          <p:spPr>
            <a:xfrm>
              <a:off x="2863463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1" name="Rectangle 1410"/>
            <p:cNvSpPr/>
            <p:nvPr/>
          </p:nvSpPr>
          <p:spPr>
            <a:xfrm>
              <a:off x="2863463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5" name="Rectangle 1414"/>
            <p:cNvSpPr/>
            <p:nvPr/>
          </p:nvSpPr>
          <p:spPr>
            <a:xfrm>
              <a:off x="2909183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6" name="Rectangle 1415"/>
            <p:cNvSpPr/>
            <p:nvPr/>
          </p:nvSpPr>
          <p:spPr>
            <a:xfrm>
              <a:off x="2909183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7" name="Rectangle 1416"/>
            <p:cNvSpPr/>
            <p:nvPr/>
          </p:nvSpPr>
          <p:spPr>
            <a:xfrm>
              <a:off x="2909183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2" name="Rectangle 1421"/>
            <p:cNvSpPr/>
            <p:nvPr/>
          </p:nvSpPr>
          <p:spPr>
            <a:xfrm>
              <a:off x="2909183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3" name="Rectangle 1422"/>
            <p:cNvSpPr/>
            <p:nvPr/>
          </p:nvSpPr>
          <p:spPr>
            <a:xfrm>
              <a:off x="2909183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6" name="Rectangle 1425"/>
            <p:cNvSpPr/>
            <p:nvPr/>
          </p:nvSpPr>
          <p:spPr>
            <a:xfrm>
              <a:off x="2909183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9" name="Rectangle 1428"/>
            <p:cNvSpPr/>
            <p:nvPr/>
          </p:nvSpPr>
          <p:spPr>
            <a:xfrm>
              <a:off x="2954903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2" name="Rectangle 1431"/>
            <p:cNvSpPr/>
            <p:nvPr/>
          </p:nvSpPr>
          <p:spPr>
            <a:xfrm>
              <a:off x="2954903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3" name="Rectangle 1432"/>
            <p:cNvSpPr/>
            <p:nvPr/>
          </p:nvSpPr>
          <p:spPr>
            <a:xfrm>
              <a:off x="2954903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8" name="Rectangle 1437"/>
            <p:cNvSpPr/>
            <p:nvPr/>
          </p:nvSpPr>
          <p:spPr>
            <a:xfrm>
              <a:off x="3000623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9" name="Rectangle 1438"/>
            <p:cNvSpPr/>
            <p:nvPr/>
          </p:nvSpPr>
          <p:spPr>
            <a:xfrm>
              <a:off x="3000623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0" name="Rectangle 1439"/>
            <p:cNvSpPr/>
            <p:nvPr/>
          </p:nvSpPr>
          <p:spPr>
            <a:xfrm>
              <a:off x="3046343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4" name="Rectangle 1443"/>
            <p:cNvSpPr/>
            <p:nvPr/>
          </p:nvSpPr>
          <p:spPr>
            <a:xfrm>
              <a:off x="3046343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5" name="Rectangle 1444"/>
            <p:cNvSpPr/>
            <p:nvPr/>
          </p:nvSpPr>
          <p:spPr>
            <a:xfrm>
              <a:off x="3046343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6" name="Rectangle 1445"/>
            <p:cNvSpPr/>
            <p:nvPr/>
          </p:nvSpPr>
          <p:spPr>
            <a:xfrm>
              <a:off x="3092063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7" name="Rectangle 1446"/>
            <p:cNvSpPr/>
            <p:nvPr/>
          </p:nvSpPr>
          <p:spPr>
            <a:xfrm>
              <a:off x="3092063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3" name="Rectangle 1472"/>
            <p:cNvSpPr/>
            <p:nvPr/>
          </p:nvSpPr>
          <p:spPr>
            <a:xfrm>
              <a:off x="3092063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4" name="Rectangle 1473"/>
            <p:cNvSpPr/>
            <p:nvPr/>
          </p:nvSpPr>
          <p:spPr>
            <a:xfrm>
              <a:off x="3092063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5" name="Rectangle 1474"/>
            <p:cNvSpPr/>
            <p:nvPr/>
          </p:nvSpPr>
          <p:spPr>
            <a:xfrm>
              <a:off x="3092063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4" name="Rectangle 1483"/>
            <p:cNvSpPr/>
            <p:nvPr/>
          </p:nvSpPr>
          <p:spPr>
            <a:xfrm>
              <a:off x="3092063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6" name="Rectangle 1485"/>
            <p:cNvSpPr/>
            <p:nvPr/>
          </p:nvSpPr>
          <p:spPr>
            <a:xfrm>
              <a:off x="3137783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7" name="Rectangle 1486"/>
            <p:cNvSpPr/>
            <p:nvPr/>
          </p:nvSpPr>
          <p:spPr>
            <a:xfrm>
              <a:off x="3137783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8" name="Rectangle 1487"/>
            <p:cNvSpPr/>
            <p:nvPr/>
          </p:nvSpPr>
          <p:spPr>
            <a:xfrm>
              <a:off x="3137783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9" name="Rectangle 1488"/>
            <p:cNvSpPr/>
            <p:nvPr/>
          </p:nvSpPr>
          <p:spPr>
            <a:xfrm>
              <a:off x="3137783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0" name="Rectangle 1489"/>
            <p:cNvSpPr/>
            <p:nvPr/>
          </p:nvSpPr>
          <p:spPr>
            <a:xfrm>
              <a:off x="3137783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9" name="Rectangle 1498"/>
            <p:cNvSpPr/>
            <p:nvPr/>
          </p:nvSpPr>
          <p:spPr>
            <a:xfrm>
              <a:off x="3229223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0" name="Rectangle 1499"/>
            <p:cNvSpPr/>
            <p:nvPr/>
          </p:nvSpPr>
          <p:spPr>
            <a:xfrm>
              <a:off x="3229223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1" name="Rectangle 1500"/>
            <p:cNvSpPr/>
            <p:nvPr/>
          </p:nvSpPr>
          <p:spPr>
            <a:xfrm>
              <a:off x="3229223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2" name="Rectangle 1501"/>
            <p:cNvSpPr/>
            <p:nvPr/>
          </p:nvSpPr>
          <p:spPr>
            <a:xfrm>
              <a:off x="3229223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3" name="Rectangle 1502"/>
            <p:cNvSpPr/>
            <p:nvPr/>
          </p:nvSpPr>
          <p:spPr>
            <a:xfrm>
              <a:off x="3229223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4" name="Rectangle 1503"/>
            <p:cNvSpPr/>
            <p:nvPr/>
          </p:nvSpPr>
          <p:spPr>
            <a:xfrm>
              <a:off x="3229223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5" name="Rectangle 1504"/>
            <p:cNvSpPr/>
            <p:nvPr/>
          </p:nvSpPr>
          <p:spPr>
            <a:xfrm>
              <a:off x="3229223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6" name="Rectangle 1505"/>
            <p:cNvSpPr/>
            <p:nvPr/>
          </p:nvSpPr>
          <p:spPr>
            <a:xfrm>
              <a:off x="3274943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7" name="Rectangle 1506"/>
            <p:cNvSpPr/>
            <p:nvPr/>
          </p:nvSpPr>
          <p:spPr>
            <a:xfrm>
              <a:off x="3274943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8" name="Rectangle 1507"/>
            <p:cNvSpPr/>
            <p:nvPr/>
          </p:nvSpPr>
          <p:spPr>
            <a:xfrm>
              <a:off x="3274943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9" name="Rectangle 1508"/>
            <p:cNvSpPr/>
            <p:nvPr/>
          </p:nvSpPr>
          <p:spPr>
            <a:xfrm>
              <a:off x="3274943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0" name="Rectangle 1509"/>
            <p:cNvSpPr/>
            <p:nvPr/>
          </p:nvSpPr>
          <p:spPr>
            <a:xfrm>
              <a:off x="3274943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1" name="Rectangle 1510"/>
            <p:cNvSpPr/>
            <p:nvPr/>
          </p:nvSpPr>
          <p:spPr>
            <a:xfrm>
              <a:off x="3274943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2" name="Rectangle 1511"/>
            <p:cNvSpPr/>
            <p:nvPr/>
          </p:nvSpPr>
          <p:spPr>
            <a:xfrm>
              <a:off x="3274943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3" name="Rectangle 1512"/>
            <p:cNvSpPr/>
            <p:nvPr/>
          </p:nvSpPr>
          <p:spPr>
            <a:xfrm>
              <a:off x="3320663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4" name="Rectangle 1513"/>
            <p:cNvSpPr/>
            <p:nvPr/>
          </p:nvSpPr>
          <p:spPr>
            <a:xfrm>
              <a:off x="3320663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5" name="Rectangle 1514"/>
            <p:cNvSpPr/>
            <p:nvPr/>
          </p:nvSpPr>
          <p:spPr>
            <a:xfrm>
              <a:off x="3366383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6" name="Rectangle 1515"/>
            <p:cNvSpPr/>
            <p:nvPr/>
          </p:nvSpPr>
          <p:spPr>
            <a:xfrm>
              <a:off x="3366383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7" name="Rectangle 1516"/>
            <p:cNvSpPr/>
            <p:nvPr/>
          </p:nvSpPr>
          <p:spPr>
            <a:xfrm>
              <a:off x="3366383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8" name="Rectangle 1517"/>
            <p:cNvSpPr/>
            <p:nvPr/>
          </p:nvSpPr>
          <p:spPr>
            <a:xfrm>
              <a:off x="3412103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9" name="Rectangle 1518"/>
            <p:cNvSpPr/>
            <p:nvPr/>
          </p:nvSpPr>
          <p:spPr>
            <a:xfrm>
              <a:off x="3412103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0" name="Rectangle 1519"/>
            <p:cNvSpPr/>
            <p:nvPr/>
          </p:nvSpPr>
          <p:spPr>
            <a:xfrm>
              <a:off x="3412103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1" name="Rectangle 1520"/>
            <p:cNvSpPr/>
            <p:nvPr/>
          </p:nvSpPr>
          <p:spPr>
            <a:xfrm>
              <a:off x="3412103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2" name="Rectangle 1521"/>
            <p:cNvSpPr/>
            <p:nvPr/>
          </p:nvSpPr>
          <p:spPr>
            <a:xfrm>
              <a:off x="3457823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3" name="Rectangle 1522"/>
            <p:cNvSpPr/>
            <p:nvPr/>
          </p:nvSpPr>
          <p:spPr>
            <a:xfrm>
              <a:off x="3457823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4" name="Rectangle 1523"/>
            <p:cNvSpPr/>
            <p:nvPr/>
          </p:nvSpPr>
          <p:spPr>
            <a:xfrm>
              <a:off x="3457823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5" name="Rectangle 1524"/>
            <p:cNvSpPr/>
            <p:nvPr/>
          </p:nvSpPr>
          <p:spPr>
            <a:xfrm>
              <a:off x="3457823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6" name="Rectangle 1525"/>
            <p:cNvSpPr/>
            <p:nvPr/>
          </p:nvSpPr>
          <p:spPr>
            <a:xfrm>
              <a:off x="3457823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7" name="Rectangle 1526"/>
            <p:cNvSpPr/>
            <p:nvPr/>
          </p:nvSpPr>
          <p:spPr>
            <a:xfrm>
              <a:off x="3457823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8" name="Rectangle 1527"/>
            <p:cNvSpPr/>
            <p:nvPr/>
          </p:nvSpPr>
          <p:spPr>
            <a:xfrm>
              <a:off x="3503543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9" name="Rectangle 1528"/>
            <p:cNvSpPr/>
            <p:nvPr/>
          </p:nvSpPr>
          <p:spPr>
            <a:xfrm>
              <a:off x="3503543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0" name="Rectangle 1529"/>
            <p:cNvSpPr/>
            <p:nvPr/>
          </p:nvSpPr>
          <p:spPr>
            <a:xfrm>
              <a:off x="3503543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5" name="Rectangle 1574"/>
            <p:cNvSpPr/>
            <p:nvPr/>
          </p:nvSpPr>
          <p:spPr>
            <a:xfrm>
              <a:off x="3958639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6" name="Rectangle 1575"/>
            <p:cNvSpPr/>
            <p:nvPr/>
          </p:nvSpPr>
          <p:spPr>
            <a:xfrm>
              <a:off x="3958639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7" name="Rectangle 1576"/>
            <p:cNvSpPr/>
            <p:nvPr/>
          </p:nvSpPr>
          <p:spPr>
            <a:xfrm>
              <a:off x="3958639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8" name="Rectangle 1577"/>
            <p:cNvSpPr/>
            <p:nvPr/>
          </p:nvSpPr>
          <p:spPr>
            <a:xfrm>
              <a:off x="3958639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9" name="Rectangle 1578"/>
            <p:cNvSpPr/>
            <p:nvPr/>
          </p:nvSpPr>
          <p:spPr>
            <a:xfrm>
              <a:off x="3958639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0" name="Rectangle 1579"/>
            <p:cNvSpPr/>
            <p:nvPr/>
          </p:nvSpPr>
          <p:spPr>
            <a:xfrm>
              <a:off x="4004359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1" name="Rectangle 1580"/>
            <p:cNvSpPr/>
            <p:nvPr/>
          </p:nvSpPr>
          <p:spPr>
            <a:xfrm>
              <a:off x="4004359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2" name="Rectangle 1581"/>
            <p:cNvSpPr/>
            <p:nvPr/>
          </p:nvSpPr>
          <p:spPr>
            <a:xfrm>
              <a:off x="4004359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3" name="Rectangle 1582"/>
            <p:cNvSpPr/>
            <p:nvPr/>
          </p:nvSpPr>
          <p:spPr>
            <a:xfrm>
              <a:off x="4004359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4" name="Rectangle 1583"/>
            <p:cNvSpPr/>
            <p:nvPr/>
          </p:nvSpPr>
          <p:spPr>
            <a:xfrm>
              <a:off x="4004359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5" name="Rectangle 1584"/>
            <p:cNvSpPr/>
            <p:nvPr/>
          </p:nvSpPr>
          <p:spPr>
            <a:xfrm>
              <a:off x="4004359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6" name="Rectangle 1585"/>
            <p:cNvSpPr/>
            <p:nvPr/>
          </p:nvSpPr>
          <p:spPr>
            <a:xfrm>
              <a:off x="4050079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7" name="Rectangle 1586"/>
            <p:cNvSpPr/>
            <p:nvPr/>
          </p:nvSpPr>
          <p:spPr>
            <a:xfrm>
              <a:off x="4050079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8" name="Rectangle 1587"/>
            <p:cNvSpPr/>
            <p:nvPr/>
          </p:nvSpPr>
          <p:spPr>
            <a:xfrm>
              <a:off x="4050079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9" name="Rectangle 1588"/>
            <p:cNvSpPr/>
            <p:nvPr/>
          </p:nvSpPr>
          <p:spPr>
            <a:xfrm>
              <a:off x="4095799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0" name="Rectangle 1589"/>
            <p:cNvSpPr/>
            <p:nvPr/>
          </p:nvSpPr>
          <p:spPr>
            <a:xfrm>
              <a:off x="4095799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1" name="Rectangle 1590"/>
            <p:cNvSpPr/>
            <p:nvPr/>
          </p:nvSpPr>
          <p:spPr>
            <a:xfrm>
              <a:off x="4141519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2" name="Rectangle 1591"/>
            <p:cNvSpPr/>
            <p:nvPr/>
          </p:nvSpPr>
          <p:spPr>
            <a:xfrm>
              <a:off x="4141519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3" name="Rectangle 1592"/>
            <p:cNvSpPr/>
            <p:nvPr/>
          </p:nvSpPr>
          <p:spPr>
            <a:xfrm>
              <a:off x="4141519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4" name="Rectangle 1593"/>
            <p:cNvSpPr/>
            <p:nvPr/>
          </p:nvSpPr>
          <p:spPr>
            <a:xfrm>
              <a:off x="4187239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5" name="Rectangle 1594"/>
            <p:cNvSpPr/>
            <p:nvPr/>
          </p:nvSpPr>
          <p:spPr>
            <a:xfrm>
              <a:off x="4187239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6" name="Rectangle 1595"/>
            <p:cNvSpPr/>
            <p:nvPr/>
          </p:nvSpPr>
          <p:spPr>
            <a:xfrm>
              <a:off x="4187239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7" name="Rectangle 1596"/>
            <p:cNvSpPr/>
            <p:nvPr/>
          </p:nvSpPr>
          <p:spPr>
            <a:xfrm>
              <a:off x="4187239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8" name="Rectangle 1597"/>
            <p:cNvSpPr/>
            <p:nvPr/>
          </p:nvSpPr>
          <p:spPr>
            <a:xfrm>
              <a:off x="4187239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9" name="Rectangle 1598"/>
            <p:cNvSpPr/>
            <p:nvPr/>
          </p:nvSpPr>
          <p:spPr>
            <a:xfrm>
              <a:off x="4187239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0" name="Rectangle 1599"/>
            <p:cNvSpPr/>
            <p:nvPr/>
          </p:nvSpPr>
          <p:spPr>
            <a:xfrm>
              <a:off x="4232959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1" name="Rectangle 1600"/>
            <p:cNvSpPr/>
            <p:nvPr/>
          </p:nvSpPr>
          <p:spPr>
            <a:xfrm>
              <a:off x="4232959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2" name="Rectangle 1601"/>
            <p:cNvSpPr/>
            <p:nvPr/>
          </p:nvSpPr>
          <p:spPr>
            <a:xfrm>
              <a:off x="4232959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3" name="Rectangle 1602"/>
            <p:cNvSpPr/>
            <p:nvPr/>
          </p:nvSpPr>
          <p:spPr>
            <a:xfrm>
              <a:off x="4232959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4" name="Rectangle 1603"/>
            <p:cNvSpPr/>
            <p:nvPr/>
          </p:nvSpPr>
          <p:spPr>
            <a:xfrm>
              <a:off x="4232959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1" name="Rectangle 1650"/>
            <p:cNvSpPr/>
            <p:nvPr/>
          </p:nvSpPr>
          <p:spPr>
            <a:xfrm>
              <a:off x="4689325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2" name="Rectangle 1651"/>
            <p:cNvSpPr/>
            <p:nvPr/>
          </p:nvSpPr>
          <p:spPr>
            <a:xfrm>
              <a:off x="4689325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3" name="Rectangle 1652"/>
            <p:cNvSpPr/>
            <p:nvPr/>
          </p:nvSpPr>
          <p:spPr>
            <a:xfrm>
              <a:off x="4689325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4" name="Rectangle 1653"/>
            <p:cNvSpPr/>
            <p:nvPr/>
          </p:nvSpPr>
          <p:spPr>
            <a:xfrm>
              <a:off x="4689325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5" name="Rectangle 1654"/>
            <p:cNvSpPr/>
            <p:nvPr/>
          </p:nvSpPr>
          <p:spPr>
            <a:xfrm>
              <a:off x="4689325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6" name="Rectangle 1655"/>
            <p:cNvSpPr/>
            <p:nvPr/>
          </p:nvSpPr>
          <p:spPr>
            <a:xfrm>
              <a:off x="4689325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7" name="Rectangle 1656"/>
            <p:cNvSpPr/>
            <p:nvPr/>
          </p:nvSpPr>
          <p:spPr>
            <a:xfrm>
              <a:off x="4689325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8" name="Rectangle 1657"/>
            <p:cNvSpPr/>
            <p:nvPr/>
          </p:nvSpPr>
          <p:spPr>
            <a:xfrm>
              <a:off x="4735045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9" name="Rectangle 1658"/>
            <p:cNvSpPr/>
            <p:nvPr/>
          </p:nvSpPr>
          <p:spPr>
            <a:xfrm>
              <a:off x="4735045" y="14077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0" name="Rectangle 1659"/>
            <p:cNvSpPr/>
            <p:nvPr/>
          </p:nvSpPr>
          <p:spPr>
            <a:xfrm>
              <a:off x="4735045" y="145344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1" name="Rectangle 1660"/>
            <p:cNvSpPr/>
            <p:nvPr/>
          </p:nvSpPr>
          <p:spPr>
            <a:xfrm>
              <a:off x="4735045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2" name="Rectangle 1661"/>
            <p:cNvSpPr/>
            <p:nvPr/>
          </p:nvSpPr>
          <p:spPr>
            <a:xfrm>
              <a:off x="4735045" y="154488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3" name="Rectangle 1662"/>
            <p:cNvSpPr/>
            <p:nvPr/>
          </p:nvSpPr>
          <p:spPr>
            <a:xfrm>
              <a:off x="4735045" y="15906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4" name="Rectangle 1663"/>
            <p:cNvSpPr/>
            <p:nvPr/>
          </p:nvSpPr>
          <p:spPr>
            <a:xfrm>
              <a:off x="4735045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5" name="Rectangle 1664"/>
            <p:cNvSpPr/>
            <p:nvPr/>
          </p:nvSpPr>
          <p:spPr>
            <a:xfrm>
              <a:off x="4780765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6" name="Rectangle 1665"/>
            <p:cNvSpPr/>
            <p:nvPr/>
          </p:nvSpPr>
          <p:spPr>
            <a:xfrm>
              <a:off x="4780765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7" name="Rectangle 1666"/>
            <p:cNvSpPr/>
            <p:nvPr/>
          </p:nvSpPr>
          <p:spPr>
            <a:xfrm>
              <a:off x="4780765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8" name="Rectangle 1667"/>
            <p:cNvSpPr/>
            <p:nvPr/>
          </p:nvSpPr>
          <p:spPr>
            <a:xfrm>
              <a:off x="4826485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9" name="Rectangle 1668"/>
            <p:cNvSpPr/>
            <p:nvPr/>
          </p:nvSpPr>
          <p:spPr>
            <a:xfrm>
              <a:off x="4826485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0" name="Rectangle 1669"/>
            <p:cNvSpPr/>
            <p:nvPr/>
          </p:nvSpPr>
          <p:spPr>
            <a:xfrm>
              <a:off x="4826485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1" name="Rectangle 1670"/>
            <p:cNvSpPr/>
            <p:nvPr/>
          </p:nvSpPr>
          <p:spPr>
            <a:xfrm>
              <a:off x="4872205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2" name="Rectangle 1671"/>
            <p:cNvSpPr/>
            <p:nvPr/>
          </p:nvSpPr>
          <p:spPr>
            <a:xfrm>
              <a:off x="4872205" y="149916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3" name="Rectangle 1672"/>
            <p:cNvSpPr/>
            <p:nvPr/>
          </p:nvSpPr>
          <p:spPr>
            <a:xfrm>
              <a:off x="4872205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4" name="Rectangle 1673"/>
            <p:cNvSpPr/>
            <p:nvPr/>
          </p:nvSpPr>
          <p:spPr>
            <a:xfrm>
              <a:off x="4917925" y="136200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5" name="Rectangle 1674"/>
            <p:cNvSpPr/>
            <p:nvPr/>
          </p:nvSpPr>
          <p:spPr>
            <a:xfrm>
              <a:off x="4917925" y="1636321"/>
              <a:ext cx="45720" cy="4572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127456" y="2137481"/>
            <a:ext cx="2926535" cy="320040"/>
            <a:chOff x="5127456" y="2137481"/>
            <a:chExt cx="2926535" cy="32004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1684" name="Rectangle 1683"/>
            <p:cNvSpPr/>
            <p:nvPr/>
          </p:nvSpPr>
          <p:spPr>
            <a:xfrm>
              <a:off x="5127456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5" name="Rectangle 1684"/>
            <p:cNvSpPr/>
            <p:nvPr/>
          </p:nvSpPr>
          <p:spPr>
            <a:xfrm>
              <a:off x="5127456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6" name="Rectangle 1685"/>
            <p:cNvSpPr/>
            <p:nvPr/>
          </p:nvSpPr>
          <p:spPr>
            <a:xfrm>
              <a:off x="5127456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7" name="Rectangle 1686"/>
            <p:cNvSpPr/>
            <p:nvPr/>
          </p:nvSpPr>
          <p:spPr>
            <a:xfrm>
              <a:off x="5127456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8" name="Rectangle 1687"/>
            <p:cNvSpPr/>
            <p:nvPr/>
          </p:nvSpPr>
          <p:spPr>
            <a:xfrm>
              <a:off x="5127456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9" name="Rectangle 1688"/>
            <p:cNvSpPr/>
            <p:nvPr/>
          </p:nvSpPr>
          <p:spPr>
            <a:xfrm>
              <a:off x="5173176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0" name="Rectangle 1689"/>
            <p:cNvSpPr/>
            <p:nvPr/>
          </p:nvSpPr>
          <p:spPr>
            <a:xfrm>
              <a:off x="5173176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1" name="Rectangle 1690"/>
            <p:cNvSpPr/>
            <p:nvPr/>
          </p:nvSpPr>
          <p:spPr>
            <a:xfrm>
              <a:off x="5173176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2" name="Rectangle 1691"/>
            <p:cNvSpPr/>
            <p:nvPr/>
          </p:nvSpPr>
          <p:spPr>
            <a:xfrm>
              <a:off x="5173176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3" name="Rectangle 1692"/>
            <p:cNvSpPr/>
            <p:nvPr/>
          </p:nvSpPr>
          <p:spPr>
            <a:xfrm>
              <a:off x="5173176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4" name="Rectangle 1693"/>
            <p:cNvSpPr/>
            <p:nvPr/>
          </p:nvSpPr>
          <p:spPr>
            <a:xfrm>
              <a:off x="5173176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5" name="Rectangle 1694"/>
            <p:cNvSpPr/>
            <p:nvPr/>
          </p:nvSpPr>
          <p:spPr>
            <a:xfrm>
              <a:off x="5218896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6" name="Rectangle 1695"/>
            <p:cNvSpPr/>
            <p:nvPr/>
          </p:nvSpPr>
          <p:spPr>
            <a:xfrm>
              <a:off x="5218896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7" name="Rectangle 1696"/>
            <p:cNvSpPr/>
            <p:nvPr/>
          </p:nvSpPr>
          <p:spPr>
            <a:xfrm>
              <a:off x="5218896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8" name="Rectangle 1697"/>
            <p:cNvSpPr/>
            <p:nvPr/>
          </p:nvSpPr>
          <p:spPr>
            <a:xfrm>
              <a:off x="5264616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" name="Rectangle 1698"/>
            <p:cNvSpPr/>
            <p:nvPr/>
          </p:nvSpPr>
          <p:spPr>
            <a:xfrm>
              <a:off x="5264616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" name="Rectangle 1699"/>
            <p:cNvSpPr/>
            <p:nvPr/>
          </p:nvSpPr>
          <p:spPr>
            <a:xfrm>
              <a:off x="5310336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1" name="Rectangle 1700"/>
            <p:cNvSpPr/>
            <p:nvPr/>
          </p:nvSpPr>
          <p:spPr>
            <a:xfrm>
              <a:off x="5310336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2" name="Rectangle 1701"/>
            <p:cNvSpPr/>
            <p:nvPr/>
          </p:nvSpPr>
          <p:spPr>
            <a:xfrm>
              <a:off x="5310336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3" name="Rectangle 1702"/>
            <p:cNvSpPr/>
            <p:nvPr/>
          </p:nvSpPr>
          <p:spPr>
            <a:xfrm>
              <a:off x="5356056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4" name="Rectangle 1703"/>
            <p:cNvSpPr/>
            <p:nvPr/>
          </p:nvSpPr>
          <p:spPr>
            <a:xfrm>
              <a:off x="5356056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5" name="Rectangle 1704"/>
            <p:cNvSpPr/>
            <p:nvPr/>
          </p:nvSpPr>
          <p:spPr>
            <a:xfrm>
              <a:off x="5356056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6" name="Rectangle 1705"/>
            <p:cNvSpPr/>
            <p:nvPr/>
          </p:nvSpPr>
          <p:spPr>
            <a:xfrm>
              <a:off x="5356056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7" name="Rectangle 1706"/>
            <p:cNvSpPr/>
            <p:nvPr/>
          </p:nvSpPr>
          <p:spPr>
            <a:xfrm>
              <a:off x="5356056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8" name="Rectangle 1707"/>
            <p:cNvSpPr/>
            <p:nvPr/>
          </p:nvSpPr>
          <p:spPr>
            <a:xfrm>
              <a:off x="5356056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9" name="Rectangle 1708"/>
            <p:cNvSpPr/>
            <p:nvPr/>
          </p:nvSpPr>
          <p:spPr>
            <a:xfrm>
              <a:off x="5401776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0" name="Rectangle 1709"/>
            <p:cNvSpPr/>
            <p:nvPr/>
          </p:nvSpPr>
          <p:spPr>
            <a:xfrm>
              <a:off x="5401776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1" name="Rectangle 1710"/>
            <p:cNvSpPr/>
            <p:nvPr/>
          </p:nvSpPr>
          <p:spPr>
            <a:xfrm>
              <a:off x="5401776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2" name="Rectangle 1711"/>
            <p:cNvSpPr/>
            <p:nvPr/>
          </p:nvSpPr>
          <p:spPr>
            <a:xfrm>
              <a:off x="5401776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3" name="Rectangle 1712"/>
            <p:cNvSpPr/>
            <p:nvPr/>
          </p:nvSpPr>
          <p:spPr>
            <a:xfrm>
              <a:off x="5401776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2" name="Rectangle 1721"/>
            <p:cNvSpPr/>
            <p:nvPr/>
          </p:nvSpPr>
          <p:spPr>
            <a:xfrm>
              <a:off x="549367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3" name="Rectangle 1722"/>
            <p:cNvSpPr/>
            <p:nvPr/>
          </p:nvSpPr>
          <p:spPr>
            <a:xfrm>
              <a:off x="549367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4" name="Rectangle 1723"/>
            <p:cNvSpPr/>
            <p:nvPr/>
          </p:nvSpPr>
          <p:spPr>
            <a:xfrm>
              <a:off x="549367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5" name="Rectangle 1724"/>
            <p:cNvSpPr/>
            <p:nvPr/>
          </p:nvSpPr>
          <p:spPr>
            <a:xfrm>
              <a:off x="549367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6" name="Rectangle 1725"/>
            <p:cNvSpPr/>
            <p:nvPr/>
          </p:nvSpPr>
          <p:spPr>
            <a:xfrm>
              <a:off x="549367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7" name="Rectangle 1726"/>
            <p:cNvSpPr/>
            <p:nvPr/>
          </p:nvSpPr>
          <p:spPr>
            <a:xfrm>
              <a:off x="549367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8" name="Rectangle 1727"/>
            <p:cNvSpPr/>
            <p:nvPr/>
          </p:nvSpPr>
          <p:spPr>
            <a:xfrm>
              <a:off x="549367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9" name="Rectangle 1728"/>
            <p:cNvSpPr/>
            <p:nvPr/>
          </p:nvSpPr>
          <p:spPr>
            <a:xfrm>
              <a:off x="553939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0" name="Rectangle 1729"/>
            <p:cNvSpPr/>
            <p:nvPr/>
          </p:nvSpPr>
          <p:spPr>
            <a:xfrm>
              <a:off x="553939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1" name="Rectangle 1730"/>
            <p:cNvSpPr/>
            <p:nvPr/>
          </p:nvSpPr>
          <p:spPr>
            <a:xfrm>
              <a:off x="553939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2" name="Rectangle 1731"/>
            <p:cNvSpPr/>
            <p:nvPr/>
          </p:nvSpPr>
          <p:spPr>
            <a:xfrm>
              <a:off x="553939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3" name="Rectangle 1732"/>
            <p:cNvSpPr/>
            <p:nvPr/>
          </p:nvSpPr>
          <p:spPr>
            <a:xfrm>
              <a:off x="553939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4" name="Rectangle 1733"/>
            <p:cNvSpPr/>
            <p:nvPr/>
          </p:nvSpPr>
          <p:spPr>
            <a:xfrm>
              <a:off x="553939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5" name="Rectangle 1734"/>
            <p:cNvSpPr/>
            <p:nvPr/>
          </p:nvSpPr>
          <p:spPr>
            <a:xfrm>
              <a:off x="553939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6" name="Rectangle 1735"/>
            <p:cNvSpPr/>
            <p:nvPr/>
          </p:nvSpPr>
          <p:spPr>
            <a:xfrm>
              <a:off x="558511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7" name="Rectangle 1736"/>
            <p:cNvSpPr/>
            <p:nvPr/>
          </p:nvSpPr>
          <p:spPr>
            <a:xfrm>
              <a:off x="558511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8" name="Rectangle 1737"/>
            <p:cNvSpPr/>
            <p:nvPr/>
          </p:nvSpPr>
          <p:spPr>
            <a:xfrm>
              <a:off x="558511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9" name="Rectangle 1738"/>
            <p:cNvSpPr/>
            <p:nvPr/>
          </p:nvSpPr>
          <p:spPr>
            <a:xfrm>
              <a:off x="563083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0" name="Rectangle 1739"/>
            <p:cNvSpPr/>
            <p:nvPr/>
          </p:nvSpPr>
          <p:spPr>
            <a:xfrm>
              <a:off x="563083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1" name="Rectangle 1740"/>
            <p:cNvSpPr/>
            <p:nvPr/>
          </p:nvSpPr>
          <p:spPr>
            <a:xfrm>
              <a:off x="563083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2" name="Rectangle 1741"/>
            <p:cNvSpPr/>
            <p:nvPr/>
          </p:nvSpPr>
          <p:spPr>
            <a:xfrm>
              <a:off x="567655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3" name="Rectangle 1742"/>
            <p:cNvSpPr/>
            <p:nvPr/>
          </p:nvSpPr>
          <p:spPr>
            <a:xfrm>
              <a:off x="567655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4" name="Rectangle 1743"/>
            <p:cNvSpPr/>
            <p:nvPr/>
          </p:nvSpPr>
          <p:spPr>
            <a:xfrm>
              <a:off x="567655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5" name="Rectangle 1744"/>
            <p:cNvSpPr/>
            <p:nvPr/>
          </p:nvSpPr>
          <p:spPr>
            <a:xfrm>
              <a:off x="572227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6" name="Rectangle 1745"/>
            <p:cNvSpPr/>
            <p:nvPr/>
          </p:nvSpPr>
          <p:spPr>
            <a:xfrm>
              <a:off x="572227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7" name="Rectangle 1746"/>
            <p:cNvSpPr/>
            <p:nvPr/>
          </p:nvSpPr>
          <p:spPr>
            <a:xfrm>
              <a:off x="572227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8" name="Rectangle 1747"/>
            <p:cNvSpPr/>
            <p:nvPr/>
          </p:nvSpPr>
          <p:spPr>
            <a:xfrm>
              <a:off x="572227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9" name="Rectangle 1748"/>
            <p:cNvSpPr/>
            <p:nvPr/>
          </p:nvSpPr>
          <p:spPr>
            <a:xfrm>
              <a:off x="572227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0" name="Rectangle 1749"/>
            <p:cNvSpPr/>
            <p:nvPr/>
          </p:nvSpPr>
          <p:spPr>
            <a:xfrm>
              <a:off x="572227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1" name="Rectangle 1750"/>
            <p:cNvSpPr/>
            <p:nvPr/>
          </p:nvSpPr>
          <p:spPr>
            <a:xfrm>
              <a:off x="572227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2" name="Rectangle 1751"/>
            <p:cNvSpPr/>
            <p:nvPr/>
          </p:nvSpPr>
          <p:spPr>
            <a:xfrm>
              <a:off x="576799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3" name="Rectangle 1752"/>
            <p:cNvSpPr/>
            <p:nvPr/>
          </p:nvSpPr>
          <p:spPr>
            <a:xfrm>
              <a:off x="576799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4" name="Rectangle 1753"/>
            <p:cNvSpPr/>
            <p:nvPr/>
          </p:nvSpPr>
          <p:spPr>
            <a:xfrm>
              <a:off x="576799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5" name="Rectangle 1754"/>
            <p:cNvSpPr/>
            <p:nvPr/>
          </p:nvSpPr>
          <p:spPr>
            <a:xfrm>
              <a:off x="576799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6" name="Rectangle 1755"/>
            <p:cNvSpPr/>
            <p:nvPr/>
          </p:nvSpPr>
          <p:spPr>
            <a:xfrm>
              <a:off x="576799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7" name="Rectangle 1756"/>
            <p:cNvSpPr/>
            <p:nvPr/>
          </p:nvSpPr>
          <p:spPr>
            <a:xfrm>
              <a:off x="576799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8" name="Rectangle 1757"/>
            <p:cNvSpPr/>
            <p:nvPr/>
          </p:nvSpPr>
          <p:spPr>
            <a:xfrm>
              <a:off x="576799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7" name="Rectangle 1766"/>
            <p:cNvSpPr/>
            <p:nvPr/>
          </p:nvSpPr>
          <p:spPr>
            <a:xfrm>
              <a:off x="585943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8" name="Rectangle 1767"/>
            <p:cNvSpPr/>
            <p:nvPr/>
          </p:nvSpPr>
          <p:spPr>
            <a:xfrm>
              <a:off x="585943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9" name="Rectangle 1768"/>
            <p:cNvSpPr/>
            <p:nvPr/>
          </p:nvSpPr>
          <p:spPr>
            <a:xfrm>
              <a:off x="590515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0" name="Rectangle 1769"/>
            <p:cNvSpPr/>
            <p:nvPr/>
          </p:nvSpPr>
          <p:spPr>
            <a:xfrm>
              <a:off x="590515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1" name="Rectangle 1770"/>
            <p:cNvSpPr/>
            <p:nvPr/>
          </p:nvSpPr>
          <p:spPr>
            <a:xfrm>
              <a:off x="590515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2" name="Rectangle 1771"/>
            <p:cNvSpPr/>
            <p:nvPr/>
          </p:nvSpPr>
          <p:spPr>
            <a:xfrm>
              <a:off x="590515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3" name="Rectangle 1772"/>
            <p:cNvSpPr/>
            <p:nvPr/>
          </p:nvSpPr>
          <p:spPr>
            <a:xfrm>
              <a:off x="590515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4" name="Rectangle 1773"/>
            <p:cNvSpPr/>
            <p:nvPr/>
          </p:nvSpPr>
          <p:spPr>
            <a:xfrm>
              <a:off x="590515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5" name="Rectangle 1774"/>
            <p:cNvSpPr/>
            <p:nvPr/>
          </p:nvSpPr>
          <p:spPr>
            <a:xfrm>
              <a:off x="590515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6" name="Rectangle 1775"/>
            <p:cNvSpPr/>
            <p:nvPr/>
          </p:nvSpPr>
          <p:spPr>
            <a:xfrm>
              <a:off x="595087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7" name="Rectangle 1776"/>
            <p:cNvSpPr/>
            <p:nvPr/>
          </p:nvSpPr>
          <p:spPr>
            <a:xfrm>
              <a:off x="595087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8" name="Rectangle 1777"/>
            <p:cNvSpPr/>
            <p:nvPr/>
          </p:nvSpPr>
          <p:spPr>
            <a:xfrm>
              <a:off x="595087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9" name="Rectangle 1778"/>
            <p:cNvSpPr/>
            <p:nvPr/>
          </p:nvSpPr>
          <p:spPr>
            <a:xfrm>
              <a:off x="595087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0" name="Rectangle 1779"/>
            <p:cNvSpPr/>
            <p:nvPr/>
          </p:nvSpPr>
          <p:spPr>
            <a:xfrm>
              <a:off x="595087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1" name="Rectangle 1780"/>
            <p:cNvSpPr/>
            <p:nvPr/>
          </p:nvSpPr>
          <p:spPr>
            <a:xfrm>
              <a:off x="595087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2" name="Rectangle 1781"/>
            <p:cNvSpPr/>
            <p:nvPr/>
          </p:nvSpPr>
          <p:spPr>
            <a:xfrm>
              <a:off x="595087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3" name="Rectangle 1782"/>
            <p:cNvSpPr/>
            <p:nvPr/>
          </p:nvSpPr>
          <p:spPr>
            <a:xfrm>
              <a:off x="599659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4" name="Rectangle 1783"/>
            <p:cNvSpPr/>
            <p:nvPr/>
          </p:nvSpPr>
          <p:spPr>
            <a:xfrm>
              <a:off x="599659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3" name="Rectangle 1792"/>
            <p:cNvSpPr/>
            <p:nvPr/>
          </p:nvSpPr>
          <p:spPr>
            <a:xfrm>
              <a:off x="608803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4" name="Rectangle 1793"/>
            <p:cNvSpPr/>
            <p:nvPr/>
          </p:nvSpPr>
          <p:spPr>
            <a:xfrm>
              <a:off x="608803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5" name="Rectangle 1794"/>
            <p:cNvSpPr/>
            <p:nvPr/>
          </p:nvSpPr>
          <p:spPr>
            <a:xfrm>
              <a:off x="608803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6" name="Rectangle 1795"/>
            <p:cNvSpPr/>
            <p:nvPr/>
          </p:nvSpPr>
          <p:spPr>
            <a:xfrm>
              <a:off x="608803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7" name="Rectangle 1796"/>
            <p:cNvSpPr/>
            <p:nvPr/>
          </p:nvSpPr>
          <p:spPr>
            <a:xfrm>
              <a:off x="608803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8" name="Rectangle 1797"/>
            <p:cNvSpPr/>
            <p:nvPr/>
          </p:nvSpPr>
          <p:spPr>
            <a:xfrm>
              <a:off x="608803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9" name="Rectangle 1798"/>
            <p:cNvSpPr/>
            <p:nvPr/>
          </p:nvSpPr>
          <p:spPr>
            <a:xfrm>
              <a:off x="608803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0" name="Rectangle 1799"/>
            <p:cNvSpPr/>
            <p:nvPr/>
          </p:nvSpPr>
          <p:spPr>
            <a:xfrm>
              <a:off x="613375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1" name="Rectangle 1800"/>
            <p:cNvSpPr/>
            <p:nvPr/>
          </p:nvSpPr>
          <p:spPr>
            <a:xfrm>
              <a:off x="613375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2" name="Rectangle 1801"/>
            <p:cNvSpPr/>
            <p:nvPr/>
          </p:nvSpPr>
          <p:spPr>
            <a:xfrm>
              <a:off x="613375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3" name="Rectangle 1802"/>
            <p:cNvSpPr/>
            <p:nvPr/>
          </p:nvSpPr>
          <p:spPr>
            <a:xfrm>
              <a:off x="613375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4" name="Rectangle 1803"/>
            <p:cNvSpPr/>
            <p:nvPr/>
          </p:nvSpPr>
          <p:spPr>
            <a:xfrm>
              <a:off x="613375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5" name="Rectangle 1804"/>
            <p:cNvSpPr/>
            <p:nvPr/>
          </p:nvSpPr>
          <p:spPr>
            <a:xfrm>
              <a:off x="613375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6" name="Rectangle 1805"/>
            <p:cNvSpPr/>
            <p:nvPr/>
          </p:nvSpPr>
          <p:spPr>
            <a:xfrm>
              <a:off x="613375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7" name="Rectangle 1806"/>
            <p:cNvSpPr/>
            <p:nvPr/>
          </p:nvSpPr>
          <p:spPr>
            <a:xfrm>
              <a:off x="617947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8" name="Rectangle 1807"/>
            <p:cNvSpPr/>
            <p:nvPr/>
          </p:nvSpPr>
          <p:spPr>
            <a:xfrm>
              <a:off x="617947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9" name="Rectangle 1808"/>
            <p:cNvSpPr/>
            <p:nvPr/>
          </p:nvSpPr>
          <p:spPr>
            <a:xfrm>
              <a:off x="617947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0" name="Rectangle 1809"/>
            <p:cNvSpPr/>
            <p:nvPr/>
          </p:nvSpPr>
          <p:spPr>
            <a:xfrm>
              <a:off x="622519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1" name="Rectangle 1810"/>
            <p:cNvSpPr/>
            <p:nvPr/>
          </p:nvSpPr>
          <p:spPr>
            <a:xfrm>
              <a:off x="622519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2" name="Rectangle 1811"/>
            <p:cNvSpPr/>
            <p:nvPr/>
          </p:nvSpPr>
          <p:spPr>
            <a:xfrm>
              <a:off x="622519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3" name="Rectangle 1812"/>
            <p:cNvSpPr/>
            <p:nvPr/>
          </p:nvSpPr>
          <p:spPr>
            <a:xfrm>
              <a:off x="627091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4" name="Rectangle 1813"/>
            <p:cNvSpPr/>
            <p:nvPr/>
          </p:nvSpPr>
          <p:spPr>
            <a:xfrm>
              <a:off x="627091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5" name="Rectangle 1814"/>
            <p:cNvSpPr/>
            <p:nvPr/>
          </p:nvSpPr>
          <p:spPr>
            <a:xfrm>
              <a:off x="627091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6" name="Rectangle 1815"/>
            <p:cNvSpPr/>
            <p:nvPr/>
          </p:nvSpPr>
          <p:spPr>
            <a:xfrm>
              <a:off x="631663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7" name="Rectangle 1816"/>
            <p:cNvSpPr/>
            <p:nvPr/>
          </p:nvSpPr>
          <p:spPr>
            <a:xfrm>
              <a:off x="631663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8" name="Rectangle 1817"/>
            <p:cNvSpPr/>
            <p:nvPr/>
          </p:nvSpPr>
          <p:spPr>
            <a:xfrm>
              <a:off x="631663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9" name="Rectangle 1818"/>
            <p:cNvSpPr/>
            <p:nvPr/>
          </p:nvSpPr>
          <p:spPr>
            <a:xfrm>
              <a:off x="631663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0" name="Rectangle 1819"/>
            <p:cNvSpPr/>
            <p:nvPr/>
          </p:nvSpPr>
          <p:spPr>
            <a:xfrm>
              <a:off x="631663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1" name="Rectangle 1820"/>
            <p:cNvSpPr/>
            <p:nvPr/>
          </p:nvSpPr>
          <p:spPr>
            <a:xfrm>
              <a:off x="631663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2" name="Rectangle 1821"/>
            <p:cNvSpPr/>
            <p:nvPr/>
          </p:nvSpPr>
          <p:spPr>
            <a:xfrm>
              <a:off x="631663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3" name="Rectangle 1822"/>
            <p:cNvSpPr/>
            <p:nvPr/>
          </p:nvSpPr>
          <p:spPr>
            <a:xfrm>
              <a:off x="636235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4" name="Rectangle 1823"/>
            <p:cNvSpPr/>
            <p:nvPr/>
          </p:nvSpPr>
          <p:spPr>
            <a:xfrm>
              <a:off x="636235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5" name="Rectangle 1824"/>
            <p:cNvSpPr/>
            <p:nvPr/>
          </p:nvSpPr>
          <p:spPr>
            <a:xfrm>
              <a:off x="636235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6" name="Rectangle 1825"/>
            <p:cNvSpPr/>
            <p:nvPr/>
          </p:nvSpPr>
          <p:spPr>
            <a:xfrm>
              <a:off x="636235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7" name="Rectangle 1826"/>
            <p:cNvSpPr/>
            <p:nvPr/>
          </p:nvSpPr>
          <p:spPr>
            <a:xfrm>
              <a:off x="636235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8" name="Rectangle 1827"/>
            <p:cNvSpPr/>
            <p:nvPr/>
          </p:nvSpPr>
          <p:spPr>
            <a:xfrm>
              <a:off x="636235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9" name="Rectangle 1828"/>
            <p:cNvSpPr/>
            <p:nvPr/>
          </p:nvSpPr>
          <p:spPr>
            <a:xfrm>
              <a:off x="636235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8" name="Rectangle 1837"/>
            <p:cNvSpPr/>
            <p:nvPr/>
          </p:nvSpPr>
          <p:spPr>
            <a:xfrm>
              <a:off x="645379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9" name="Rectangle 1838"/>
            <p:cNvSpPr/>
            <p:nvPr/>
          </p:nvSpPr>
          <p:spPr>
            <a:xfrm>
              <a:off x="645379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0" name="Rectangle 1839"/>
            <p:cNvSpPr/>
            <p:nvPr/>
          </p:nvSpPr>
          <p:spPr>
            <a:xfrm>
              <a:off x="645379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1" name="Rectangle 1840"/>
            <p:cNvSpPr/>
            <p:nvPr/>
          </p:nvSpPr>
          <p:spPr>
            <a:xfrm>
              <a:off x="645379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2" name="Rectangle 1841"/>
            <p:cNvSpPr/>
            <p:nvPr/>
          </p:nvSpPr>
          <p:spPr>
            <a:xfrm>
              <a:off x="645379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3" name="Rectangle 1842"/>
            <p:cNvSpPr/>
            <p:nvPr/>
          </p:nvSpPr>
          <p:spPr>
            <a:xfrm>
              <a:off x="649951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4" name="Rectangle 1843"/>
            <p:cNvSpPr/>
            <p:nvPr/>
          </p:nvSpPr>
          <p:spPr>
            <a:xfrm>
              <a:off x="649951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5" name="Rectangle 1844"/>
            <p:cNvSpPr/>
            <p:nvPr/>
          </p:nvSpPr>
          <p:spPr>
            <a:xfrm>
              <a:off x="649951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6" name="Rectangle 1845"/>
            <p:cNvSpPr/>
            <p:nvPr/>
          </p:nvSpPr>
          <p:spPr>
            <a:xfrm>
              <a:off x="649951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7" name="Rectangle 1846"/>
            <p:cNvSpPr/>
            <p:nvPr/>
          </p:nvSpPr>
          <p:spPr>
            <a:xfrm>
              <a:off x="649951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8" name="Rectangle 1847"/>
            <p:cNvSpPr/>
            <p:nvPr/>
          </p:nvSpPr>
          <p:spPr>
            <a:xfrm>
              <a:off x="649951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9" name="Rectangle 1848"/>
            <p:cNvSpPr/>
            <p:nvPr/>
          </p:nvSpPr>
          <p:spPr>
            <a:xfrm>
              <a:off x="654523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0" name="Rectangle 1849"/>
            <p:cNvSpPr/>
            <p:nvPr/>
          </p:nvSpPr>
          <p:spPr>
            <a:xfrm>
              <a:off x="654523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1" name="Rectangle 1850"/>
            <p:cNvSpPr/>
            <p:nvPr/>
          </p:nvSpPr>
          <p:spPr>
            <a:xfrm>
              <a:off x="654523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2" name="Rectangle 1851"/>
            <p:cNvSpPr/>
            <p:nvPr/>
          </p:nvSpPr>
          <p:spPr>
            <a:xfrm>
              <a:off x="659095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3" name="Rectangle 1852"/>
            <p:cNvSpPr/>
            <p:nvPr/>
          </p:nvSpPr>
          <p:spPr>
            <a:xfrm>
              <a:off x="659095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4" name="Rectangle 1853"/>
            <p:cNvSpPr/>
            <p:nvPr/>
          </p:nvSpPr>
          <p:spPr>
            <a:xfrm>
              <a:off x="663667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5" name="Rectangle 1854"/>
            <p:cNvSpPr/>
            <p:nvPr/>
          </p:nvSpPr>
          <p:spPr>
            <a:xfrm>
              <a:off x="663667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6" name="Rectangle 1855"/>
            <p:cNvSpPr/>
            <p:nvPr/>
          </p:nvSpPr>
          <p:spPr>
            <a:xfrm>
              <a:off x="663667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7" name="Rectangle 1856"/>
            <p:cNvSpPr/>
            <p:nvPr/>
          </p:nvSpPr>
          <p:spPr>
            <a:xfrm>
              <a:off x="668239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8" name="Rectangle 1857"/>
            <p:cNvSpPr/>
            <p:nvPr/>
          </p:nvSpPr>
          <p:spPr>
            <a:xfrm>
              <a:off x="668239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9" name="Rectangle 1858"/>
            <p:cNvSpPr/>
            <p:nvPr/>
          </p:nvSpPr>
          <p:spPr>
            <a:xfrm>
              <a:off x="668239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0" name="Rectangle 1859"/>
            <p:cNvSpPr/>
            <p:nvPr/>
          </p:nvSpPr>
          <p:spPr>
            <a:xfrm>
              <a:off x="668239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1" name="Rectangle 1860"/>
            <p:cNvSpPr/>
            <p:nvPr/>
          </p:nvSpPr>
          <p:spPr>
            <a:xfrm>
              <a:off x="668239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2" name="Rectangle 1861"/>
            <p:cNvSpPr/>
            <p:nvPr/>
          </p:nvSpPr>
          <p:spPr>
            <a:xfrm>
              <a:off x="668239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3" name="Rectangle 1862"/>
            <p:cNvSpPr/>
            <p:nvPr/>
          </p:nvSpPr>
          <p:spPr>
            <a:xfrm>
              <a:off x="672811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4" name="Rectangle 1863"/>
            <p:cNvSpPr/>
            <p:nvPr/>
          </p:nvSpPr>
          <p:spPr>
            <a:xfrm>
              <a:off x="672811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5" name="Rectangle 1864"/>
            <p:cNvSpPr/>
            <p:nvPr/>
          </p:nvSpPr>
          <p:spPr>
            <a:xfrm>
              <a:off x="672811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6" name="Rectangle 1865"/>
            <p:cNvSpPr/>
            <p:nvPr/>
          </p:nvSpPr>
          <p:spPr>
            <a:xfrm>
              <a:off x="672811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7" name="Rectangle 1866"/>
            <p:cNvSpPr/>
            <p:nvPr/>
          </p:nvSpPr>
          <p:spPr>
            <a:xfrm>
              <a:off x="672811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6" name="Rectangle 1875"/>
            <p:cNvSpPr/>
            <p:nvPr/>
          </p:nvSpPr>
          <p:spPr>
            <a:xfrm>
              <a:off x="681955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7" name="Rectangle 1876"/>
            <p:cNvSpPr/>
            <p:nvPr/>
          </p:nvSpPr>
          <p:spPr>
            <a:xfrm>
              <a:off x="686527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8" name="Rectangle 1877"/>
            <p:cNvSpPr/>
            <p:nvPr/>
          </p:nvSpPr>
          <p:spPr>
            <a:xfrm>
              <a:off x="691099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9" name="Rectangle 1878"/>
            <p:cNvSpPr/>
            <p:nvPr/>
          </p:nvSpPr>
          <p:spPr>
            <a:xfrm>
              <a:off x="691099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0" name="Rectangle 1879"/>
            <p:cNvSpPr/>
            <p:nvPr/>
          </p:nvSpPr>
          <p:spPr>
            <a:xfrm>
              <a:off x="691099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1" name="Rectangle 1880"/>
            <p:cNvSpPr/>
            <p:nvPr/>
          </p:nvSpPr>
          <p:spPr>
            <a:xfrm>
              <a:off x="691099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2" name="Rectangle 1881"/>
            <p:cNvSpPr/>
            <p:nvPr/>
          </p:nvSpPr>
          <p:spPr>
            <a:xfrm>
              <a:off x="691099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3" name="Rectangle 1882"/>
            <p:cNvSpPr/>
            <p:nvPr/>
          </p:nvSpPr>
          <p:spPr>
            <a:xfrm>
              <a:off x="691099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4" name="Rectangle 1883"/>
            <p:cNvSpPr/>
            <p:nvPr/>
          </p:nvSpPr>
          <p:spPr>
            <a:xfrm>
              <a:off x="691099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5" name="Rectangle 1884"/>
            <p:cNvSpPr/>
            <p:nvPr/>
          </p:nvSpPr>
          <p:spPr>
            <a:xfrm>
              <a:off x="695671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6" name="Rectangle 1885"/>
            <p:cNvSpPr/>
            <p:nvPr/>
          </p:nvSpPr>
          <p:spPr>
            <a:xfrm>
              <a:off x="695671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7" name="Rectangle 1886"/>
            <p:cNvSpPr/>
            <p:nvPr/>
          </p:nvSpPr>
          <p:spPr>
            <a:xfrm>
              <a:off x="695671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8" name="Rectangle 1887"/>
            <p:cNvSpPr/>
            <p:nvPr/>
          </p:nvSpPr>
          <p:spPr>
            <a:xfrm>
              <a:off x="695671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9" name="Rectangle 1888"/>
            <p:cNvSpPr/>
            <p:nvPr/>
          </p:nvSpPr>
          <p:spPr>
            <a:xfrm>
              <a:off x="695671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0" name="Rectangle 1889"/>
            <p:cNvSpPr/>
            <p:nvPr/>
          </p:nvSpPr>
          <p:spPr>
            <a:xfrm>
              <a:off x="695671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1" name="Rectangle 1890"/>
            <p:cNvSpPr/>
            <p:nvPr/>
          </p:nvSpPr>
          <p:spPr>
            <a:xfrm>
              <a:off x="695671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2" name="Rectangle 1891"/>
            <p:cNvSpPr/>
            <p:nvPr/>
          </p:nvSpPr>
          <p:spPr>
            <a:xfrm>
              <a:off x="700243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3" name="Rectangle 1892"/>
            <p:cNvSpPr/>
            <p:nvPr/>
          </p:nvSpPr>
          <p:spPr>
            <a:xfrm>
              <a:off x="704815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2" name="Rectangle 1901"/>
            <p:cNvSpPr/>
            <p:nvPr/>
          </p:nvSpPr>
          <p:spPr>
            <a:xfrm>
              <a:off x="713959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3" name="Rectangle 1902"/>
            <p:cNvSpPr/>
            <p:nvPr/>
          </p:nvSpPr>
          <p:spPr>
            <a:xfrm>
              <a:off x="713959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4" name="Rectangle 1903"/>
            <p:cNvSpPr/>
            <p:nvPr/>
          </p:nvSpPr>
          <p:spPr>
            <a:xfrm>
              <a:off x="718531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5" name="Rectangle 1904"/>
            <p:cNvSpPr/>
            <p:nvPr/>
          </p:nvSpPr>
          <p:spPr>
            <a:xfrm>
              <a:off x="718531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6" name="Rectangle 1905"/>
            <p:cNvSpPr/>
            <p:nvPr/>
          </p:nvSpPr>
          <p:spPr>
            <a:xfrm>
              <a:off x="718531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7" name="Rectangle 1906"/>
            <p:cNvSpPr/>
            <p:nvPr/>
          </p:nvSpPr>
          <p:spPr>
            <a:xfrm>
              <a:off x="718531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8" name="Rectangle 1907"/>
            <p:cNvSpPr/>
            <p:nvPr/>
          </p:nvSpPr>
          <p:spPr>
            <a:xfrm>
              <a:off x="718531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9" name="Rectangle 1908"/>
            <p:cNvSpPr/>
            <p:nvPr/>
          </p:nvSpPr>
          <p:spPr>
            <a:xfrm>
              <a:off x="718531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0" name="Rectangle 1909"/>
            <p:cNvSpPr/>
            <p:nvPr/>
          </p:nvSpPr>
          <p:spPr>
            <a:xfrm>
              <a:off x="718531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1" name="Rectangle 1910"/>
            <p:cNvSpPr/>
            <p:nvPr/>
          </p:nvSpPr>
          <p:spPr>
            <a:xfrm>
              <a:off x="723103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2" name="Rectangle 1911"/>
            <p:cNvSpPr/>
            <p:nvPr/>
          </p:nvSpPr>
          <p:spPr>
            <a:xfrm>
              <a:off x="723103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3" name="Rectangle 1912"/>
            <p:cNvSpPr/>
            <p:nvPr/>
          </p:nvSpPr>
          <p:spPr>
            <a:xfrm>
              <a:off x="723103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4" name="Rectangle 1913"/>
            <p:cNvSpPr/>
            <p:nvPr/>
          </p:nvSpPr>
          <p:spPr>
            <a:xfrm>
              <a:off x="723103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5" name="Rectangle 1914"/>
            <p:cNvSpPr/>
            <p:nvPr/>
          </p:nvSpPr>
          <p:spPr>
            <a:xfrm>
              <a:off x="723103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6" name="Rectangle 1915"/>
            <p:cNvSpPr/>
            <p:nvPr/>
          </p:nvSpPr>
          <p:spPr>
            <a:xfrm>
              <a:off x="723103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7" name="Rectangle 1916"/>
            <p:cNvSpPr/>
            <p:nvPr/>
          </p:nvSpPr>
          <p:spPr>
            <a:xfrm>
              <a:off x="723103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8" name="Rectangle 1917"/>
            <p:cNvSpPr/>
            <p:nvPr/>
          </p:nvSpPr>
          <p:spPr>
            <a:xfrm>
              <a:off x="727675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9" name="Rectangle 1918"/>
            <p:cNvSpPr/>
            <p:nvPr/>
          </p:nvSpPr>
          <p:spPr>
            <a:xfrm>
              <a:off x="727675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8" name="Rectangle 1927"/>
            <p:cNvSpPr/>
            <p:nvPr/>
          </p:nvSpPr>
          <p:spPr>
            <a:xfrm>
              <a:off x="736819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9" name="Rectangle 1928"/>
            <p:cNvSpPr/>
            <p:nvPr/>
          </p:nvSpPr>
          <p:spPr>
            <a:xfrm>
              <a:off x="736819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0" name="Rectangle 1929"/>
            <p:cNvSpPr/>
            <p:nvPr/>
          </p:nvSpPr>
          <p:spPr>
            <a:xfrm>
              <a:off x="736819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1" name="Rectangle 1930"/>
            <p:cNvSpPr/>
            <p:nvPr/>
          </p:nvSpPr>
          <p:spPr>
            <a:xfrm>
              <a:off x="736819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2" name="Rectangle 1931"/>
            <p:cNvSpPr/>
            <p:nvPr/>
          </p:nvSpPr>
          <p:spPr>
            <a:xfrm>
              <a:off x="736819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3" name="Rectangle 1932"/>
            <p:cNvSpPr/>
            <p:nvPr/>
          </p:nvSpPr>
          <p:spPr>
            <a:xfrm>
              <a:off x="741391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4" name="Rectangle 1933"/>
            <p:cNvSpPr/>
            <p:nvPr/>
          </p:nvSpPr>
          <p:spPr>
            <a:xfrm>
              <a:off x="741391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5" name="Rectangle 1934"/>
            <p:cNvSpPr/>
            <p:nvPr/>
          </p:nvSpPr>
          <p:spPr>
            <a:xfrm>
              <a:off x="741391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6" name="Rectangle 1935"/>
            <p:cNvSpPr/>
            <p:nvPr/>
          </p:nvSpPr>
          <p:spPr>
            <a:xfrm>
              <a:off x="741391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7" name="Rectangle 1936"/>
            <p:cNvSpPr/>
            <p:nvPr/>
          </p:nvSpPr>
          <p:spPr>
            <a:xfrm>
              <a:off x="741391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8" name="Rectangle 1937"/>
            <p:cNvSpPr/>
            <p:nvPr/>
          </p:nvSpPr>
          <p:spPr>
            <a:xfrm>
              <a:off x="741391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9" name="Rectangle 1938"/>
            <p:cNvSpPr/>
            <p:nvPr/>
          </p:nvSpPr>
          <p:spPr>
            <a:xfrm>
              <a:off x="741391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0" name="Rectangle 1939"/>
            <p:cNvSpPr/>
            <p:nvPr/>
          </p:nvSpPr>
          <p:spPr>
            <a:xfrm>
              <a:off x="745963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1" name="Rectangle 1940"/>
            <p:cNvSpPr/>
            <p:nvPr/>
          </p:nvSpPr>
          <p:spPr>
            <a:xfrm>
              <a:off x="745963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2" name="Rectangle 1941"/>
            <p:cNvSpPr/>
            <p:nvPr/>
          </p:nvSpPr>
          <p:spPr>
            <a:xfrm>
              <a:off x="750535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3" name="Rectangle 1942"/>
            <p:cNvSpPr/>
            <p:nvPr/>
          </p:nvSpPr>
          <p:spPr>
            <a:xfrm>
              <a:off x="750535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4" name="Rectangle 1943"/>
            <p:cNvSpPr/>
            <p:nvPr/>
          </p:nvSpPr>
          <p:spPr>
            <a:xfrm>
              <a:off x="755107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5" name="Rectangle 1944"/>
            <p:cNvSpPr/>
            <p:nvPr/>
          </p:nvSpPr>
          <p:spPr>
            <a:xfrm>
              <a:off x="755107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6" name="Rectangle 1945"/>
            <p:cNvSpPr/>
            <p:nvPr/>
          </p:nvSpPr>
          <p:spPr>
            <a:xfrm>
              <a:off x="759679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7" name="Rectangle 1946"/>
            <p:cNvSpPr/>
            <p:nvPr/>
          </p:nvSpPr>
          <p:spPr>
            <a:xfrm>
              <a:off x="759679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8" name="Rectangle 1947"/>
            <p:cNvSpPr/>
            <p:nvPr/>
          </p:nvSpPr>
          <p:spPr>
            <a:xfrm>
              <a:off x="759679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9" name="Rectangle 1948"/>
            <p:cNvSpPr/>
            <p:nvPr/>
          </p:nvSpPr>
          <p:spPr>
            <a:xfrm>
              <a:off x="759679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0" name="Rectangle 1949"/>
            <p:cNvSpPr/>
            <p:nvPr/>
          </p:nvSpPr>
          <p:spPr>
            <a:xfrm>
              <a:off x="759679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1" name="Rectangle 1950"/>
            <p:cNvSpPr/>
            <p:nvPr/>
          </p:nvSpPr>
          <p:spPr>
            <a:xfrm>
              <a:off x="759679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2" name="Rectangle 1951"/>
            <p:cNvSpPr/>
            <p:nvPr/>
          </p:nvSpPr>
          <p:spPr>
            <a:xfrm>
              <a:off x="759679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3" name="Rectangle 1952"/>
            <p:cNvSpPr/>
            <p:nvPr/>
          </p:nvSpPr>
          <p:spPr>
            <a:xfrm>
              <a:off x="764251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4" name="Rectangle 1953"/>
            <p:cNvSpPr/>
            <p:nvPr/>
          </p:nvSpPr>
          <p:spPr>
            <a:xfrm>
              <a:off x="764251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5" name="Rectangle 1954"/>
            <p:cNvSpPr/>
            <p:nvPr/>
          </p:nvSpPr>
          <p:spPr>
            <a:xfrm>
              <a:off x="764251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6" name="Rectangle 1955"/>
            <p:cNvSpPr/>
            <p:nvPr/>
          </p:nvSpPr>
          <p:spPr>
            <a:xfrm>
              <a:off x="764251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7" name="Rectangle 1956"/>
            <p:cNvSpPr/>
            <p:nvPr/>
          </p:nvSpPr>
          <p:spPr>
            <a:xfrm>
              <a:off x="764251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6" name="Rectangle 1965"/>
            <p:cNvSpPr/>
            <p:nvPr/>
          </p:nvSpPr>
          <p:spPr>
            <a:xfrm>
              <a:off x="773395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7" name="Rectangle 1966"/>
            <p:cNvSpPr/>
            <p:nvPr/>
          </p:nvSpPr>
          <p:spPr>
            <a:xfrm>
              <a:off x="773395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8" name="Rectangle 1967"/>
            <p:cNvSpPr/>
            <p:nvPr/>
          </p:nvSpPr>
          <p:spPr>
            <a:xfrm>
              <a:off x="773395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9" name="Rectangle 1968"/>
            <p:cNvSpPr/>
            <p:nvPr/>
          </p:nvSpPr>
          <p:spPr>
            <a:xfrm>
              <a:off x="773395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0" name="Rectangle 1969"/>
            <p:cNvSpPr/>
            <p:nvPr/>
          </p:nvSpPr>
          <p:spPr>
            <a:xfrm>
              <a:off x="773395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1" name="Rectangle 1970"/>
            <p:cNvSpPr/>
            <p:nvPr/>
          </p:nvSpPr>
          <p:spPr>
            <a:xfrm>
              <a:off x="773395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2" name="Rectangle 1971"/>
            <p:cNvSpPr/>
            <p:nvPr/>
          </p:nvSpPr>
          <p:spPr>
            <a:xfrm>
              <a:off x="773395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3" name="Rectangle 1972"/>
            <p:cNvSpPr/>
            <p:nvPr/>
          </p:nvSpPr>
          <p:spPr>
            <a:xfrm>
              <a:off x="777967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4" name="Rectangle 1973"/>
            <p:cNvSpPr/>
            <p:nvPr/>
          </p:nvSpPr>
          <p:spPr>
            <a:xfrm>
              <a:off x="777967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5" name="Rectangle 1974"/>
            <p:cNvSpPr/>
            <p:nvPr/>
          </p:nvSpPr>
          <p:spPr>
            <a:xfrm>
              <a:off x="777967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6" name="Rectangle 1975"/>
            <p:cNvSpPr/>
            <p:nvPr/>
          </p:nvSpPr>
          <p:spPr>
            <a:xfrm>
              <a:off x="777967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7" name="Rectangle 1976"/>
            <p:cNvSpPr/>
            <p:nvPr/>
          </p:nvSpPr>
          <p:spPr>
            <a:xfrm>
              <a:off x="777967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8" name="Rectangle 1977"/>
            <p:cNvSpPr/>
            <p:nvPr/>
          </p:nvSpPr>
          <p:spPr>
            <a:xfrm>
              <a:off x="777967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9" name="Rectangle 1978"/>
            <p:cNvSpPr/>
            <p:nvPr/>
          </p:nvSpPr>
          <p:spPr>
            <a:xfrm>
              <a:off x="777967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0" name="Rectangle 1979"/>
            <p:cNvSpPr/>
            <p:nvPr/>
          </p:nvSpPr>
          <p:spPr>
            <a:xfrm>
              <a:off x="782539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1" name="Rectangle 1980"/>
            <p:cNvSpPr/>
            <p:nvPr/>
          </p:nvSpPr>
          <p:spPr>
            <a:xfrm>
              <a:off x="782539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2" name="Rectangle 1981"/>
            <p:cNvSpPr/>
            <p:nvPr/>
          </p:nvSpPr>
          <p:spPr>
            <a:xfrm>
              <a:off x="782539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3" name="Rectangle 1982"/>
            <p:cNvSpPr/>
            <p:nvPr/>
          </p:nvSpPr>
          <p:spPr>
            <a:xfrm>
              <a:off x="787111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4" name="Rectangle 1983"/>
            <p:cNvSpPr/>
            <p:nvPr/>
          </p:nvSpPr>
          <p:spPr>
            <a:xfrm>
              <a:off x="787111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5" name="Rectangle 1984"/>
            <p:cNvSpPr/>
            <p:nvPr/>
          </p:nvSpPr>
          <p:spPr>
            <a:xfrm>
              <a:off x="787111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6" name="Rectangle 1985"/>
            <p:cNvSpPr/>
            <p:nvPr/>
          </p:nvSpPr>
          <p:spPr>
            <a:xfrm>
              <a:off x="791683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7" name="Rectangle 1986"/>
            <p:cNvSpPr/>
            <p:nvPr/>
          </p:nvSpPr>
          <p:spPr>
            <a:xfrm>
              <a:off x="791683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8" name="Rectangle 1987"/>
            <p:cNvSpPr/>
            <p:nvPr/>
          </p:nvSpPr>
          <p:spPr>
            <a:xfrm>
              <a:off x="791683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9" name="Rectangle 1988"/>
            <p:cNvSpPr/>
            <p:nvPr/>
          </p:nvSpPr>
          <p:spPr>
            <a:xfrm>
              <a:off x="796255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0" name="Rectangle 1989"/>
            <p:cNvSpPr/>
            <p:nvPr/>
          </p:nvSpPr>
          <p:spPr>
            <a:xfrm>
              <a:off x="796255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1" name="Rectangle 1990"/>
            <p:cNvSpPr/>
            <p:nvPr/>
          </p:nvSpPr>
          <p:spPr>
            <a:xfrm>
              <a:off x="796255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2" name="Rectangle 1991"/>
            <p:cNvSpPr/>
            <p:nvPr/>
          </p:nvSpPr>
          <p:spPr>
            <a:xfrm>
              <a:off x="796255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3" name="Rectangle 1992"/>
            <p:cNvSpPr/>
            <p:nvPr/>
          </p:nvSpPr>
          <p:spPr>
            <a:xfrm>
              <a:off x="796255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4" name="Rectangle 1993"/>
            <p:cNvSpPr/>
            <p:nvPr/>
          </p:nvSpPr>
          <p:spPr>
            <a:xfrm>
              <a:off x="796255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5" name="Rectangle 1994"/>
            <p:cNvSpPr/>
            <p:nvPr/>
          </p:nvSpPr>
          <p:spPr>
            <a:xfrm>
              <a:off x="796255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6" name="Rectangle 1995"/>
            <p:cNvSpPr/>
            <p:nvPr/>
          </p:nvSpPr>
          <p:spPr>
            <a:xfrm>
              <a:off x="8008271" y="21374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7" name="Rectangle 1996"/>
            <p:cNvSpPr/>
            <p:nvPr/>
          </p:nvSpPr>
          <p:spPr>
            <a:xfrm>
              <a:off x="8008271" y="21832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8" name="Rectangle 1997"/>
            <p:cNvSpPr/>
            <p:nvPr/>
          </p:nvSpPr>
          <p:spPr>
            <a:xfrm>
              <a:off x="8008271" y="222892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9" name="Rectangle 1998"/>
            <p:cNvSpPr/>
            <p:nvPr/>
          </p:nvSpPr>
          <p:spPr>
            <a:xfrm>
              <a:off x="8008271" y="227464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0" name="Rectangle 1999"/>
            <p:cNvSpPr/>
            <p:nvPr/>
          </p:nvSpPr>
          <p:spPr>
            <a:xfrm>
              <a:off x="8008271" y="232036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1" name="Rectangle 2000"/>
            <p:cNvSpPr/>
            <p:nvPr/>
          </p:nvSpPr>
          <p:spPr>
            <a:xfrm>
              <a:off x="8008271" y="236608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2" name="Rectangle 2001"/>
            <p:cNvSpPr/>
            <p:nvPr/>
          </p:nvSpPr>
          <p:spPr>
            <a:xfrm>
              <a:off x="8008271" y="2411801"/>
              <a:ext cx="45720" cy="457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838206" y="3633962"/>
            <a:ext cx="5467589" cy="429764"/>
            <a:chOff x="1838206" y="3633962"/>
            <a:chExt cx="5467589" cy="429764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2011" name="Rectangle 2010"/>
            <p:cNvSpPr/>
            <p:nvPr/>
          </p:nvSpPr>
          <p:spPr>
            <a:xfrm>
              <a:off x="1838206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2" name="Rectangle 2011"/>
            <p:cNvSpPr/>
            <p:nvPr/>
          </p:nvSpPr>
          <p:spPr>
            <a:xfrm>
              <a:off x="1838206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3" name="Rectangle 2012"/>
            <p:cNvSpPr/>
            <p:nvPr/>
          </p:nvSpPr>
          <p:spPr>
            <a:xfrm>
              <a:off x="1838206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4" name="Rectangle 2013"/>
            <p:cNvSpPr/>
            <p:nvPr/>
          </p:nvSpPr>
          <p:spPr>
            <a:xfrm>
              <a:off x="1838206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5" name="Rectangle 2014"/>
            <p:cNvSpPr/>
            <p:nvPr/>
          </p:nvSpPr>
          <p:spPr>
            <a:xfrm>
              <a:off x="1838206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6" name="Rectangle 2015"/>
            <p:cNvSpPr/>
            <p:nvPr/>
          </p:nvSpPr>
          <p:spPr>
            <a:xfrm>
              <a:off x="1899601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7" name="Rectangle 2016"/>
            <p:cNvSpPr/>
            <p:nvPr/>
          </p:nvSpPr>
          <p:spPr>
            <a:xfrm>
              <a:off x="1899601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8" name="Rectangle 2017"/>
            <p:cNvSpPr/>
            <p:nvPr/>
          </p:nvSpPr>
          <p:spPr>
            <a:xfrm>
              <a:off x="1899601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9" name="Rectangle 2018"/>
            <p:cNvSpPr/>
            <p:nvPr/>
          </p:nvSpPr>
          <p:spPr>
            <a:xfrm>
              <a:off x="1899601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0" name="Rectangle 2019"/>
            <p:cNvSpPr/>
            <p:nvPr/>
          </p:nvSpPr>
          <p:spPr>
            <a:xfrm>
              <a:off x="1899601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1" name="Rectangle 2020"/>
            <p:cNvSpPr/>
            <p:nvPr/>
          </p:nvSpPr>
          <p:spPr>
            <a:xfrm>
              <a:off x="1899601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2" name="Rectangle 2021"/>
            <p:cNvSpPr/>
            <p:nvPr/>
          </p:nvSpPr>
          <p:spPr>
            <a:xfrm>
              <a:off x="1899601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3" name="Rectangle 2022"/>
            <p:cNvSpPr/>
            <p:nvPr/>
          </p:nvSpPr>
          <p:spPr>
            <a:xfrm>
              <a:off x="1960996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4" name="Rectangle 2023"/>
            <p:cNvSpPr/>
            <p:nvPr/>
          </p:nvSpPr>
          <p:spPr>
            <a:xfrm>
              <a:off x="1960996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5" name="Rectangle 2024"/>
            <p:cNvSpPr/>
            <p:nvPr/>
          </p:nvSpPr>
          <p:spPr>
            <a:xfrm>
              <a:off x="2022391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6" name="Rectangle 2025"/>
            <p:cNvSpPr/>
            <p:nvPr/>
          </p:nvSpPr>
          <p:spPr>
            <a:xfrm>
              <a:off x="2022391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7" name="Rectangle 2026"/>
            <p:cNvSpPr/>
            <p:nvPr/>
          </p:nvSpPr>
          <p:spPr>
            <a:xfrm>
              <a:off x="2083786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8" name="Rectangle 2027"/>
            <p:cNvSpPr/>
            <p:nvPr/>
          </p:nvSpPr>
          <p:spPr>
            <a:xfrm>
              <a:off x="2083786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9" name="Rectangle 2028"/>
            <p:cNvSpPr/>
            <p:nvPr/>
          </p:nvSpPr>
          <p:spPr>
            <a:xfrm>
              <a:off x="2145180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0" name="Rectangle 2029"/>
            <p:cNvSpPr/>
            <p:nvPr/>
          </p:nvSpPr>
          <p:spPr>
            <a:xfrm>
              <a:off x="2145180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1" name="Rectangle 2030"/>
            <p:cNvSpPr/>
            <p:nvPr/>
          </p:nvSpPr>
          <p:spPr>
            <a:xfrm>
              <a:off x="2145180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2" name="Rectangle 2031"/>
            <p:cNvSpPr/>
            <p:nvPr/>
          </p:nvSpPr>
          <p:spPr>
            <a:xfrm>
              <a:off x="2145180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3" name="Rectangle 2032"/>
            <p:cNvSpPr/>
            <p:nvPr/>
          </p:nvSpPr>
          <p:spPr>
            <a:xfrm>
              <a:off x="2145180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4" name="Rectangle 2033"/>
            <p:cNvSpPr/>
            <p:nvPr/>
          </p:nvSpPr>
          <p:spPr>
            <a:xfrm>
              <a:off x="2145180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5" name="Rectangle 2034"/>
            <p:cNvSpPr/>
            <p:nvPr/>
          </p:nvSpPr>
          <p:spPr>
            <a:xfrm>
              <a:off x="2206575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6" name="Rectangle 2035"/>
            <p:cNvSpPr/>
            <p:nvPr/>
          </p:nvSpPr>
          <p:spPr>
            <a:xfrm>
              <a:off x="2206575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7" name="Rectangle 2036"/>
            <p:cNvSpPr/>
            <p:nvPr/>
          </p:nvSpPr>
          <p:spPr>
            <a:xfrm>
              <a:off x="2206575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8" name="Rectangle 2037"/>
            <p:cNvSpPr/>
            <p:nvPr/>
          </p:nvSpPr>
          <p:spPr>
            <a:xfrm>
              <a:off x="2206575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7" name="Rectangle 2046"/>
            <p:cNvSpPr/>
            <p:nvPr/>
          </p:nvSpPr>
          <p:spPr>
            <a:xfrm>
              <a:off x="2329365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8" name="Rectangle 2047"/>
            <p:cNvSpPr/>
            <p:nvPr/>
          </p:nvSpPr>
          <p:spPr>
            <a:xfrm>
              <a:off x="2329365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9" name="Rectangle 2048"/>
            <p:cNvSpPr/>
            <p:nvPr/>
          </p:nvSpPr>
          <p:spPr>
            <a:xfrm>
              <a:off x="2329365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0" name="Rectangle 2049"/>
            <p:cNvSpPr/>
            <p:nvPr/>
          </p:nvSpPr>
          <p:spPr>
            <a:xfrm>
              <a:off x="2329365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1" name="Rectangle 2050"/>
            <p:cNvSpPr/>
            <p:nvPr/>
          </p:nvSpPr>
          <p:spPr>
            <a:xfrm>
              <a:off x="2329365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2" name="Rectangle 2051"/>
            <p:cNvSpPr/>
            <p:nvPr/>
          </p:nvSpPr>
          <p:spPr>
            <a:xfrm>
              <a:off x="2390760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3" name="Rectangle 2052"/>
            <p:cNvSpPr/>
            <p:nvPr/>
          </p:nvSpPr>
          <p:spPr>
            <a:xfrm>
              <a:off x="2390760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4" name="Rectangle 2053"/>
            <p:cNvSpPr/>
            <p:nvPr/>
          </p:nvSpPr>
          <p:spPr>
            <a:xfrm>
              <a:off x="2390760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5" name="Rectangle 2054"/>
            <p:cNvSpPr/>
            <p:nvPr/>
          </p:nvSpPr>
          <p:spPr>
            <a:xfrm>
              <a:off x="2390760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6" name="Rectangle 2055"/>
            <p:cNvSpPr/>
            <p:nvPr/>
          </p:nvSpPr>
          <p:spPr>
            <a:xfrm>
              <a:off x="2390760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7" name="Rectangle 2056"/>
            <p:cNvSpPr/>
            <p:nvPr/>
          </p:nvSpPr>
          <p:spPr>
            <a:xfrm>
              <a:off x="2390760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8" name="Rectangle 2057"/>
            <p:cNvSpPr/>
            <p:nvPr/>
          </p:nvSpPr>
          <p:spPr>
            <a:xfrm>
              <a:off x="2390760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Rectangle 2058"/>
            <p:cNvSpPr/>
            <p:nvPr/>
          </p:nvSpPr>
          <p:spPr>
            <a:xfrm>
              <a:off x="2452155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0" name="Rectangle 2059"/>
            <p:cNvSpPr/>
            <p:nvPr/>
          </p:nvSpPr>
          <p:spPr>
            <a:xfrm>
              <a:off x="2452155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Rectangle 2060"/>
            <p:cNvSpPr/>
            <p:nvPr/>
          </p:nvSpPr>
          <p:spPr>
            <a:xfrm>
              <a:off x="2513550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2" name="Rectangle 2061"/>
            <p:cNvSpPr/>
            <p:nvPr/>
          </p:nvSpPr>
          <p:spPr>
            <a:xfrm>
              <a:off x="2513550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3" name="Rectangle 2062"/>
            <p:cNvSpPr/>
            <p:nvPr/>
          </p:nvSpPr>
          <p:spPr>
            <a:xfrm>
              <a:off x="2574945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4" name="Rectangle 2063"/>
            <p:cNvSpPr/>
            <p:nvPr/>
          </p:nvSpPr>
          <p:spPr>
            <a:xfrm>
              <a:off x="2574945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5" name="Rectangle 2064"/>
            <p:cNvSpPr/>
            <p:nvPr/>
          </p:nvSpPr>
          <p:spPr>
            <a:xfrm>
              <a:off x="2636339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6" name="Rectangle 2065"/>
            <p:cNvSpPr/>
            <p:nvPr/>
          </p:nvSpPr>
          <p:spPr>
            <a:xfrm>
              <a:off x="2636339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7" name="Rectangle 2066"/>
            <p:cNvSpPr/>
            <p:nvPr/>
          </p:nvSpPr>
          <p:spPr>
            <a:xfrm>
              <a:off x="2636339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8" name="Rectangle 2067"/>
            <p:cNvSpPr/>
            <p:nvPr/>
          </p:nvSpPr>
          <p:spPr>
            <a:xfrm>
              <a:off x="2636339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9" name="Rectangle 2068"/>
            <p:cNvSpPr/>
            <p:nvPr/>
          </p:nvSpPr>
          <p:spPr>
            <a:xfrm>
              <a:off x="2636339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0" name="Rectangle 2069"/>
            <p:cNvSpPr/>
            <p:nvPr/>
          </p:nvSpPr>
          <p:spPr>
            <a:xfrm>
              <a:off x="2636339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1" name="Rectangle 2070"/>
            <p:cNvSpPr/>
            <p:nvPr/>
          </p:nvSpPr>
          <p:spPr>
            <a:xfrm>
              <a:off x="2636339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2" name="Rectangle 2071"/>
            <p:cNvSpPr/>
            <p:nvPr/>
          </p:nvSpPr>
          <p:spPr>
            <a:xfrm>
              <a:off x="2697734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3" name="Rectangle 2072"/>
            <p:cNvSpPr/>
            <p:nvPr/>
          </p:nvSpPr>
          <p:spPr>
            <a:xfrm>
              <a:off x="2697734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4" name="Rectangle 2073"/>
            <p:cNvSpPr/>
            <p:nvPr/>
          </p:nvSpPr>
          <p:spPr>
            <a:xfrm>
              <a:off x="2697734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5" name="Rectangle 2074"/>
            <p:cNvSpPr/>
            <p:nvPr/>
          </p:nvSpPr>
          <p:spPr>
            <a:xfrm>
              <a:off x="2697734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6" name="Rectangle 2075"/>
            <p:cNvSpPr/>
            <p:nvPr/>
          </p:nvSpPr>
          <p:spPr>
            <a:xfrm>
              <a:off x="2697734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5" name="Rectangle 2084"/>
            <p:cNvSpPr/>
            <p:nvPr/>
          </p:nvSpPr>
          <p:spPr>
            <a:xfrm>
              <a:off x="2823969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6" name="Rectangle 2085"/>
            <p:cNvSpPr/>
            <p:nvPr/>
          </p:nvSpPr>
          <p:spPr>
            <a:xfrm>
              <a:off x="2823969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7" name="Rectangle 2086"/>
            <p:cNvSpPr/>
            <p:nvPr/>
          </p:nvSpPr>
          <p:spPr>
            <a:xfrm>
              <a:off x="2823969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8" name="Rectangle 2087"/>
            <p:cNvSpPr/>
            <p:nvPr/>
          </p:nvSpPr>
          <p:spPr>
            <a:xfrm>
              <a:off x="2823969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9" name="Rectangle 2088"/>
            <p:cNvSpPr/>
            <p:nvPr/>
          </p:nvSpPr>
          <p:spPr>
            <a:xfrm>
              <a:off x="2823969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0" name="Rectangle 2089"/>
            <p:cNvSpPr/>
            <p:nvPr/>
          </p:nvSpPr>
          <p:spPr>
            <a:xfrm>
              <a:off x="2823969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1" name="Rectangle 2090"/>
            <p:cNvSpPr/>
            <p:nvPr/>
          </p:nvSpPr>
          <p:spPr>
            <a:xfrm>
              <a:off x="2823969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2" name="Rectangle 2091"/>
            <p:cNvSpPr/>
            <p:nvPr/>
          </p:nvSpPr>
          <p:spPr>
            <a:xfrm>
              <a:off x="2885363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3" name="Rectangle 2092"/>
            <p:cNvSpPr/>
            <p:nvPr/>
          </p:nvSpPr>
          <p:spPr>
            <a:xfrm>
              <a:off x="2885363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4" name="Rectangle 2093"/>
            <p:cNvSpPr/>
            <p:nvPr/>
          </p:nvSpPr>
          <p:spPr>
            <a:xfrm>
              <a:off x="2885363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5" name="Rectangle 2094"/>
            <p:cNvSpPr/>
            <p:nvPr/>
          </p:nvSpPr>
          <p:spPr>
            <a:xfrm>
              <a:off x="2885363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6" name="Rectangle 2095"/>
            <p:cNvSpPr/>
            <p:nvPr/>
          </p:nvSpPr>
          <p:spPr>
            <a:xfrm>
              <a:off x="2885363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7" name="Rectangle 2096"/>
            <p:cNvSpPr/>
            <p:nvPr/>
          </p:nvSpPr>
          <p:spPr>
            <a:xfrm>
              <a:off x="2885363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8" name="Rectangle 2097"/>
            <p:cNvSpPr/>
            <p:nvPr/>
          </p:nvSpPr>
          <p:spPr>
            <a:xfrm>
              <a:off x="2885363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9" name="Rectangle 2098"/>
            <p:cNvSpPr/>
            <p:nvPr/>
          </p:nvSpPr>
          <p:spPr>
            <a:xfrm>
              <a:off x="2946758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0" name="Rectangle 2099"/>
            <p:cNvSpPr/>
            <p:nvPr/>
          </p:nvSpPr>
          <p:spPr>
            <a:xfrm>
              <a:off x="2946758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1" name="Rectangle 2100"/>
            <p:cNvSpPr/>
            <p:nvPr/>
          </p:nvSpPr>
          <p:spPr>
            <a:xfrm>
              <a:off x="2946758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2" name="Rectangle 2101"/>
            <p:cNvSpPr/>
            <p:nvPr/>
          </p:nvSpPr>
          <p:spPr>
            <a:xfrm>
              <a:off x="3008153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3" name="Rectangle 2102"/>
            <p:cNvSpPr/>
            <p:nvPr/>
          </p:nvSpPr>
          <p:spPr>
            <a:xfrm>
              <a:off x="3008153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4" name="Rectangle 2103"/>
            <p:cNvSpPr/>
            <p:nvPr/>
          </p:nvSpPr>
          <p:spPr>
            <a:xfrm>
              <a:off x="3008153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5" name="Rectangle 2104"/>
            <p:cNvSpPr/>
            <p:nvPr/>
          </p:nvSpPr>
          <p:spPr>
            <a:xfrm>
              <a:off x="3069548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6" name="Rectangle 2105"/>
            <p:cNvSpPr/>
            <p:nvPr/>
          </p:nvSpPr>
          <p:spPr>
            <a:xfrm>
              <a:off x="3069548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7" name="Rectangle 2106"/>
            <p:cNvSpPr/>
            <p:nvPr/>
          </p:nvSpPr>
          <p:spPr>
            <a:xfrm>
              <a:off x="3069548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8" name="Rectangle 2107"/>
            <p:cNvSpPr/>
            <p:nvPr/>
          </p:nvSpPr>
          <p:spPr>
            <a:xfrm>
              <a:off x="3130943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9" name="Rectangle 2108"/>
            <p:cNvSpPr/>
            <p:nvPr/>
          </p:nvSpPr>
          <p:spPr>
            <a:xfrm>
              <a:off x="3130943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0" name="Rectangle 2109"/>
            <p:cNvSpPr/>
            <p:nvPr/>
          </p:nvSpPr>
          <p:spPr>
            <a:xfrm>
              <a:off x="3130943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1" name="Rectangle 2110"/>
            <p:cNvSpPr/>
            <p:nvPr/>
          </p:nvSpPr>
          <p:spPr>
            <a:xfrm>
              <a:off x="3130943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2" name="Rectangle 2111"/>
            <p:cNvSpPr/>
            <p:nvPr/>
          </p:nvSpPr>
          <p:spPr>
            <a:xfrm>
              <a:off x="3130943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3" name="Rectangle 2112"/>
            <p:cNvSpPr/>
            <p:nvPr/>
          </p:nvSpPr>
          <p:spPr>
            <a:xfrm>
              <a:off x="3130943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4" name="Rectangle 2113"/>
            <p:cNvSpPr/>
            <p:nvPr/>
          </p:nvSpPr>
          <p:spPr>
            <a:xfrm>
              <a:off x="3130943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5" name="Rectangle 2114"/>
            <p:cNvSpPr/>
            <p:nvPr/>
          </p:nvSpPr>
          <p:spPr>
            <a:xfrm>
              <a:off x="3192338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6" name="Rectangle 2115"/>
            <p:cNvSpPr/>
            <p:nvPr/>
          </p:nvSpPr>
          <p:spPr>
            <a:xfrm>
              <a:off x="3192338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7" name="Rectangle 2116"/>
            <p:cNvSpPr/>
            <p:nvPr/>
          </p:nvSpPr>
          <p:spPr>
            <a:xfrm>
              <a:off x="3192338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8" name="Rectangle 2117"/>
            <p:cNvSpPr/>
            <p:nvPr/>
          </p:nvSpPr>
          <p:spPr>
            <a:xfrm>
              <a:off x="3192338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9" name="Rectangle 2118"/>
            <p:cNvSpPr/>
            <p:nvPr/>
          </p:nvSpPr>
          <p:spPr>
            <a:xfrm>
              <a:off x="3192338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0" name="Rectangle 2119"/>
            <p:cNvSpPr/>
            <p:nvPr/>
          </p:nvSpPr>
          <p:spPr>
            <a:xfrm>
              <a:off x="3192338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1" name="Rectangle 2120"/>
            <p:cNvSpPr/>
            <p:nvPr/>
          </p:nvSpPr>
          <p:spPr>
            <a:xfrm>
              <a:off x="3192338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0" name="Rectangle 2129"/>
            <p:cNvSpPr/>
            <p:nvPr/>
          </p:nvSpPr>
          <p:spPr>
            <a:xfrm>
              <a:off x="3315128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1" name="Rectangle 2130"/>
            <p:cNvSpPr/>
            <p:nvPr/>
          </p:nvSpPr>
          <p:spPr>
            <a:xfrm>
              <a:off x="3315128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2" name="Rectangle 2131"/>
            <p:cNvSpPr/>
            <p:nvPr/>
          </p:nvSpPr>
          <p:spPr>
            <a:xfrm>
              <a:off x="3315128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3" name="Rectangle 2132"/>
            <p:cNvSpPr/>
            <p:nvPr/>
          </p:nvSpPr>
          <p:spPr>
            <a:xfrm>
              <a:off x="3376522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4" name="Rectangle 2133"/>
            <p:cNvSpPr/>
            <p:nvPr/>
          </p:nvSpPr>
          <p:spPr>
            <a:xfrm>
              <a:off x="3376522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5" name="Rectangle 2134"/>
            <p:cNvSpPr/>
            <p:nvPr/>
          </p:nvSpPr>
          <p:spPr>
            <a:xfrm>
              <a:off x="3376522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6" name="Rectangle 2135"/>
            <p:cNvSpPr/>
            <p:nvPr/>
          </p:nvSpPr>
          <p:spPr>
            <a:xfrm>
              <a:off x="3376522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7" name="Rectangle 2136"/>
            <p:cNvSpPr/>
            <p:nvPr/>
          </p:nvSpPr>
          <p:spPr>
            <a:xfrm>
              <a:off x="3376522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8" name="Rectangle 2137"/>
            <p:cNvSpPr/>
            <p:nvPr/>
          </p:nvSpPr>
          <p:spPr>
            <a:xfrm>
              <a:off x="3376522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9" name="Rectangle 2138"/>
            <p:cNvSpPr/>
            <p:nvPr/>
          </p:nvSpPr>
          <p:spPr>
            <a:xfrm>
              <a:off x="3437917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0" name="Rectangle 2139"/>
            <p:cNvSpPr/>
            <p:nvPr/>
          </p:nvSpPr>
          <p:spPr>
            <a:xfrm>
              <a:off x="3437917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1" name="Rectangle 2140"/>
            <p:cNvSpPr/>
            <p:nvPr/>
          </p:nvSpPr>
          <p:spPr>
            <a:xfrm>
              <a:off x="3437917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2" name="Rectangle 2141"/>
            <p:cNvSpPr/>
            <p:nvPr/>
          </p:nvSpPr>
          <p:spPr>
            <a:xfrm>
              <a:off x="3499312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3" name="Rectangle 2142"/>
            <p:cNvSpPr/>
            <p:nvPr/>
          </p:nvSpPr>
          <p:spPr>
            <a:xfrm>
              <a:off x="3499312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4" name="Rectangle 2143"/>
            <p:cNvSpPr/>
            <p:nvPr/>
          </p:nvSpPr>
          <p:spPr>
            <a:xfrm>
              <a:off x="3499312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5" name="Rectangle 2144"/>
            <p:cNvSpPr/>
            <p:nvPr/>
          </p:nvSpPr>
          <p:spPr>
            <a:xfrm>
              <a:off x="3560707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6" name="Rectangle 2145"/>
            <p:cNvSpPr/>
            <p:nvPr/>
          </p:nvSpPr>
          <p:spPr>
            <a:xfrm>
              <a:off x="3560707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7" name="Rectangle 2146"/>
            <p:cNvSpPr/>
            <p:nvPr/>
          </p:nvSpPr>
          <p:spPr>
            <a:xfrm>
              <a:off x="3560707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8" name="Rectangle 2147"/>
            <p:cNvSpPr/>
            <p:nvPr/>
          </p:nvSpPr>
          <p:spPr>
            <a:xfrm>
              <a:off x="3622102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9" name="Rectangle 2148"/>
            <p:cNvSpPr/>
            <p:nvPr/>
          </p:nvSpPr>
          <p:spPr>
            <a:xfrm>
              <a:off x="3622102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0" name="Rectangle 2149"/>
            <p:cNvSpPr/>
            <p:nvPr/>
          </p:nvSpPr>
          <p:spPr>
            <a:xfrm>
              <a:off x="3622102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1" name="Rectangle 2150"/>
            <p:cNvSpPr/>
            <p:nvPr/>
          </p:nvSpPr>
          <p:spPr>
            <a:xfrm>
              <a:off x="3622102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2" name="Rectangle 2151"/>
            <p:cNvSpPr/>
            <p:nvPr/>
          </p:nvSpPr>
          <p:spPr>
            <a:xfrm>
              <a:off x="3622102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3" name="Rectangle 2152"/>
            <p:cNvSpPr/>
            <p:nvPr/>
          </p:nvSpPr>
          <p:spPr>
            <a:xfrm>
              <a:off x="3622102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4" name="Rectangle 2153"/>
            <p:cNvSpPr/>
            <p:nvPr/>
          </p:nvSpPr>
          <p:spPr>
            <a:xfrm>
              <a:off x="3683497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5" name="Rectangle 2154"/>
            <p:cNvSpPr/>
            <p:nvPr/>
          </p:nvSpPr>
          <p:spPr>
            <a:xfrm>
              <a:off x="3683497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6" name="Rectangle 2155"/>
            <p:cNvSpPr/>
            <p:nvPr/>
          </p:nvSpPr>
          <p:spPr>
            <a:xfrm>
              <a:off x="3683497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5" name="Rectangle 2164"/>
            <p:cNvSpPr/>
            <p:nvPr/>
          </p:nvSpPr>
          <p:spPr>
            <a:xfrm>
              <a:off x="3806287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6" name="Rectangle 2165"/>
            <p:cNvSpPr/>
            <p:nvPr/>
          </p:nvSpPr>
          <p:spPr>
            <a:xfrm>
              <a:off x="3867682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7" name="Rectangle 2166"/>
            <p:cNvSpPr/>
            <p:nvPr/>
          </p:nvSpPr>
          <p:spPr>
            <a:xfrm>
              <a:off x="3929076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8" name="Rectangle 2167"/>
            <p:cNvSpPr/>
            <p:nvPr/>
          </p:nvSpPr>
          <p:spPr>
            <a:xfrm>
              <a:off x="3929076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9" name="Rectangle 2168"/>
            <p:cNvSpPr/>
            <p:nvPr/>
          </p:nvSpPr>
          <p:spPr>
            <a:xfrm>
              <a:off x="3929076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0" name="Rectangle 2169"/>
            <p:cNvSpPr/>
            <p:nvPr/>
          </p:nvSpPr>
          <p:spPr>
            <a:xfrm>
              <a:off x="3929076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1" name="Rectangle 2170"/>
            <p:cNvSpPr/>
            <p:nvPr/>
          </p:nvSpPr>
          <p:spPr>
            <a:xfrm>
              <a:off x="3929076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2" name="Rectangle 2171"/>
            <p:cNvSpPr/>
            <p:nvPr/>
          </p:nvSpPr>
          <p:spPr>
            <a:xfrm>
              <a:off x="3929076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3" name="Rectangle 2172"/>
            <p:cNvSpPr/>
            <p:nvPr/>
          </p:nvSpPr>
          <p:spPr>
            <a:xfrm>
              <a:off x="3929076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4" name="Rectangle 2173"/>
            <p:cNvSpPr/>
            <p:nvPr/>
          </p:nvSpPr>
          <p:spPr>
            <a:xfrm>
              <a:off x="3990471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5" name="Rectangle 2174"/>
            <p:cNvSpPr/>
            <p:nvPr/>
          </p:nvSpPr>
          <p:spPr>
            <a:xfrm>
              <a:off x="3990471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6" name="Rectangle 2175"/>
            <p:cNvSpPr/>
            <p:nvPr/>
          </p:nvSpPr>
          <p:spPr>
            <a:xfrm>
              <a:off x="3990471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7" name="Rectangle 2176"/>
            <p:cNvSpPr/>
            <p:nvPr/>
          </p:nvSpPr>
          <p:spPr>
            <a:xfrm>
              <a:off x="3990471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8" name="Rectangle 2177"/>
            <p:cNvSpPr/>
            <p:nvPr/>
          </p:nvSpPr>
          <p:spPr>
            <a:xfrm>
              <a:off x="3990471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9" name="Rectangle 2178"/>
            <p:cNvSpPr/>
            <p:nvPr/>
          </p:nvSpPr>
          <p:spPr>
            <a:xfrm>
              <a:off x="3990471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0" name="Rectangle 2179"/>
            <p:cNvSpPr/>
            <p:nvPr/>
          </p:nvSpPr>
          <p:spPr>
            <a:xfrm>
              <a:off x="3990471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1" name="Rectangle 2180"/>
            <p:cNvSpPr/>
            <p:nvPr/>
          </p:nvSpPr>
          <p:spPr>
            <a:xfrm>
              <a:off x="4051866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2" name="Rectangle 2181"/>
            <p:cNvSpPr/>
            <p:nvPr/>
          </p:nvSpPr>
          <p:spPr>
            <a:xfrm>
              <a:off x="4113261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1" name="Rectangle 2190"/>
            <p:cNvSpPr/>
            <p:nvPr/>
          </p:nvSpPr>
          <p:spPr>
            <a:xfrm>
              <a:off x="4236051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2" name="Rectangle 2191"/>
            <p:cNvSpPr/>
            <p:nvPr/>
          </p:nvSpPr>
          <p:spPr>
            <a:xfrm>
              <a:off x="4236051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3" name="Rectangle 2192"/>
            <p:cNvSpPr/>
            <p:nvPr/>
          </p:nvSpPr>
          <p:spPr>
            <a:xfrm>
              <a:off x="4236051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4" name="Rectangle 2193"/>
            <p:cNvSpPr/>
            <p:nvPr/>
          </p:nvSpPr>
          <p:spPr>
            <a:xfrm>
              <a:off x="4236051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5" name="Rectangle 2194"/>
            <p:cNvSpPr/>
            <p:nvPr/>
          </p:nvSpPr>
          <p:spPr>
            <a:xfrm>
              <a:off x="4236051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6" name="Rectangle 2195"/>
            <p:cNvSpPr/>
            <p:nvPr/>
          </p:nvSpPr>
          <p:spPr>
            <a:xfrm>
              <a:off x="4236051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7" name="Rectangle 2196"/>
            <p:cNvSpPr/>
            <p:nvPr/>
          </p:nvSpPr>
          <p:spPr>
            <a:xfrm>
              <a:off x="4236051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8" name="Rectangle 2197"/>
            <p:cNvSpPr/>
            <p:nvPr/>
          </p:nvSpPr>
          <p:spPr>
            <a:xfrm>
              <a:off x="4297446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9" name="Rectangle 2198"/>
            <p:cNvSpPr/>
            <p:nvPr/>
          </p:nvSpPr>
          <p:spPr>
            <a:xfrm>
              <a:off x="4297446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0" name="Rectangle 2199"/>
            <p:cNvSpPr/>
            <p:nvPr/>
          </p:nvSpPr>
          <p:spPr>
            <a:xfrm>
              <a:off x="4297446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1" name="Rectangle 2200"/>
            <p:cNvSpPr/>
            <p:nvPr/>
          </p:nvSpPr>
          <p:spPr>
            <a:xfrm>
              <a:off x="4297446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2" name="Rectangle 2201"/>
            <p:cNvSpPr/>
            <p:nvPr/>
          </p:nvSpPr>
          <p:spPr>
            <a:xfrm>
              <a:off x="4297446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3" name="Rectangle 2202"/>
            <p:cNvSpPr/>
            <p:nvPr/>
          </p:nvSpPr>
          <p:spPr>
            <a:xfrm>
              <a:off x="4297446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4" name="Rectangle 2203"/>
            <p:cNvSpPr/>
            <p:nvPr/>
          </p:nvSpPr>
          <p:spPr>
            <a:xfrm>
              <a:off x="4297446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5" name="Rectangle 2204"/>
            <p:cNvSpPr/>
            <p:nvPr/>
          </p:nvSpPr>
          <p:spPr>
            <a:xfrm>
              <a:off x="4358841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6" name="Rectangle 2205"/>
            <p:cNvSpPr/>
            <p:nvPr/>
          </p:nvSpPr>
          <p:spPr>
            <a:xfrm>
              <a:off x="4358841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7" name="Rectangle 2206"/>
            <p:cNvSpPr/>
            <p:nvPr/>
          </p:nvSpPr>
          <p:spPr>
            <a:xfrm>
              <a:off x="4420235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8" name="Rectangle 2207"/>
            <p:cNvSpPr/>
            <p:nvPr/>
          </p:nvSpPr>
          <p:spPr>
            <a:xfrm>
              <a:off x="4420235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9" name="Rectangle 2208"/>
            <p:cNvSpPr/>
            <p:nvPr/>
          </p:nvSpPr>
          <p:spPr>
            <a:xfrm>
              <a:off x="4420235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0" name="Rectangle 2209"/>
            <p:cNvSpPr/>
            <p:nvPr/>
          </p:nvSpPr>
          <p:spPr>
            <a:xfrm>
              <a:off x="4481630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1" name="Rectangle 2210"/>
            <p:cNvSpPr/>
            <p:nvPr/>
          </p:nvSpPr>
          <p:spPr>
            <a:xfrm>
              <a:off x="4481630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2" name="Rectangle 2211"/>
            <p:cNvSpPr/>
            <p:nvPr/>
          </p:nvSpPr>
          <p:spPr>
            <a:xfrm>
              <a:off x="4481630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3" name="Rectangle 2212"/>
            <p:cNvSpPr/>
            <p:nvPr/>
          </p:nvSpPr>
          <p:spPr>
            <a:xfrm>
              <a:off x="4481630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4" name="Rectangle 2213"/>
            <p:cNvSpPr/>
            <p:nvPr/>
          </p:nvSpPr>
          <p:spPr>
            <a:xfrm>
              <a:off x="4543025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5" name="Rectangle 2214"/>
            <p:cNvSpPr/>
            <p:nvPr/>
          </p:nvSpPr>
          <p:spPr>
            <a:xfrm>
              <a:off x="4543025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6" name="Rectangle 2215"/>
            <p:cNvSpPr/>
            <p:nvPr/>
          </p:nvSpPr>
          <p:spPr>
            <a:xfrm>
              <a:off x="4543025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7" name="Rectangle 2216"/>
            <p:cNvSpPr/>
            <p:nvPr/>
          </p:nvSpPr>
          <p:spPr>
            <a:xfrm>
              <a:off x="4543025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8" name="Rectangle 2217"/>
            <p:cNvSpPr/>
            <p:nvPr/>
          </p:nvSpPr>
          <p:spPr>
            <a:xfrm>
              <a:off x="4543025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9" name="Rectangle 2218"/>
            <p:cNvSpPr/>
            <p:nvPr/>
          </p:nvSpPr>
          <p:spPr>
            <a:xfrm>
              <a:off x="4543025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0" name="Rectangle 2219"/>
            <p:cNvSpPr/>
            <p:nvPr/>
          </p:nvSpPr>
          <p:spPr>
            <a:xfrm>
              <a:off x="4604420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1" name="Rectangle 2220"/>
            <p:cNvSpPr/>
            <p:nvPr/>
          </p:nvSpPr>
          <p:spPr>
            <a:xfrm>
              <a:off x="4604420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2" name="Rectangle 2221"/>
            <p:cNvSpPr/>
            <p:nvPr/>
          </p:nvSpPr>
          <p:spPr>
            <a:xfrm>
              <a:off x="4604420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1" name="Rectangle 2230"/>
            <p:cNvSpPr/>
            <p:nvPr/>
          </p:nvSpPr>
          <p:spPr>
            <a:xfrm>
              <a:off x="4727210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2" name="Rectangle 2231"/>
            <p:cNvSpPr/>
            <p:nvPr/>
          </p:nvSpPr>
          <p:spPr>
            <a:xfrm>
              <a:off x="4727210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3" name="Rectangle 2232"/>
            <p:cNvSpPr/>
            <p:nvPr/>
          </p:nvSpPr>
          <p:spPr>
            <a:xfrm>
              <a:off x="4727210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4" name="Rectangle 2233"/>
            <p:cNvSpPr/>
            <p:nvPr/>
          </p:nvSpPr>
          <p:spPr>
            <a:xfrm>
              <a:off x="4727210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5" name="Rectangle 2234"/>
            <p:cNvSpPr/>
            <p:nvPr/>
          </p:nvSpPr>
          <p:spPr>
            <a:xfrm>
              <a:off x="4727210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6" name="Rectangle 2235"/>
            <p:cNvSpPr/>
            <p:nvPr/>
          </p:nvSpPr>
          <p:spPr>
            <a:xfrm>
              <a:off x="4727210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7" name="Rectangle 2236"/>
            <p:cNvSpPr/>
            <p:nvPr/>
          </p:nvSpPr>
          <p:spPr>
            <a:xfrm>
              <a:off x="4788605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8" name="Rectangle 2237"/>
            <p:cNvSpPr/>
            <p:nvPr/>
          </p:nvSpPr>
          <p:spPr>
            <a:xfrm>
              <a:off x="4788605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9" name="Rectangle 2238"/>
            <p:cNvSpPr/>
            <p:nvPr/>
          </p:nvSpPr>
          <p:spPr>
            <a:xfrm>
              <a:off x="4788605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0" name="Rectangle 2239"/>
            <p:cNvSpPr/>
            <p:nvPr/>
          </p:nvSpPr>
          <p:spPr>
            <a:xfrm>
              <a:off x="4788605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1" name="Rectangle 2240"/>
            <p:cNvSpPr/>
            <p:nvPr/>
          </p:nvSpPr>
          <p:spPr>
            <a:xfrm>
              <a:off x="4788605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2" name="Rectangle 2241"/>
            <p:cNvSpPr/>
            <p:nvPr/>
          </p:nvSpPr>
          <p:spPr>
            <a:xfrm>
              <a:off x="4788605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3" name="Rectangle 2242"/>
            <p:cNvSpPr/>
            <p:nvPr/>
          </p:nvSpPr>
          <p:spPr>
            <a:xfrm>
              <a:off x="4788605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4" name="Rectangle 2243"/>
            <p:cNvSpPr/>
            <p:nvPr/>
          </p:nvSpPr>
          <p:spPr>
            <a:xfrm>
              <a:off x="4850000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5" name="Rectangle 2244"/>
            <p:cNvSpPr/>
            <p:nvPr/>
          </p:nvSpPr>
          <p:spPr>
            <a:xfrm>
              <a:off x="4911395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6" name="Rectangle 2245"/>
            <p:cNvSpPr/>
            <p:nvPr/>
          </p:nvSpPr>
          <p:spPr>
            <a:xfrm>
              <a:off x="4972789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7" name="Rectangle 2246"/>
            <p:cNvSpPr/>
            <p:nvPr/>
          </p:nvSpPr>
          <p:spPr>
            <a:xfrm>
              <a:off x="4972789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8" name="Rectangle 2247"/>
            <p:cNvSpPr/>
            <p:nvPr/>
          </p:nvSpPr>
          <p:spPr>
            <a:xfrm>
              <a:off x="4972789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" name="Rectangle 2248"/>
            <p:cNvSpPr/>
            <p:nvPr/>
          </p:nvSpPr>
          <p:spPr>
            <a:xfrm>
              <a:off x="4972789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0" name="Rectangle 2249"/>
            <p:cNvSpPr/>
            <p:nvPr/>
          </p:nvSpPr>
          <p:spPr>
            <a:xfrm>
              <a:off x="4972789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1" name="Rectangle 2250"/>
            <p:cNvSpPr/>
            <p:nvPr/>
          </p:nvSpPr>
          <p:spPr>
            <a:xfrm>
              <a:off x="4972789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2" name="Rectangle 2251"/>
            <p:cNvSpPr/>
            <p:nvPr/>
          </p:nvSpPr>
          <p:spPr>
            <a:xfrm>
              <a:off x="4972789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3" name="Rectangle 2252"/>
            <p:cNvSpPr/>
            <p:nvPr/>
          </p:nvSpPr>
          <p:spPr>
            <a:xfrm>
              <a:off x="5034184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4" name="Rectangle 2253"/>
            <p:cNvSpPr/>
            <p:nvPr/>
          </p:nvSpPr>
          <p:spPr>
            <a:xfrm>
              <a:off x="5034184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5" name="Rectangle 2254"/>
            <p:cNvSpPr/>
            <p:nvPr/>
          </p:nvSpPr>
          <p:spPr>
            <a:xfrm>
              <a:off x="5034184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6" name="Rectangle 2255"/>
            <p:cNvSpPr/>
            <p:nvPr/>
          </p:nvSpPr>
          <p:spPr>
            <a:xfrm>
              <a:off x="5034184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7" name="Rectangle 2256"/>
            <p:cNvSpPr/>
            <p:nvPr/>
          </p:nvSpPr>
          <p:spPr>
            <a:xfrm>
              <a:off x="5034184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8" name="Rectangle 2257"/>
            <p:cNvSpPr/>
            <p:nvPr/>
          </p:nvSpPr>
          <p:spPr>
            <a:xfrm>
              <a:off x="5034184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7" name="Rectangle 2266"/>
            <p:cNvSpPr/>
            <p:nvPr/>
          </p:nvSpPr>
          <p:spPr>
            <a:xfrm>
              <a:off x="5156974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8" name="Rectangle 2267"/>
            <p:cNvSpPr/>
            <p:nvPr/>
          </p:nvSpPr>
          <p:spPr>
            <a:xfrm>
              <a:off x="5156974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9" name="Rectangle 2268"/>
            <p:cNvSpPr/>
            <p:nvPr/>
          </p:nvSpPr>
          <p:spPr>
            <a:xfrm>
              <a:off x="5156974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0" name="Rectangle 2269"/>
            <p:cNvSpPr/>
            <p:nvPr/>
          </p:nvSpPr>
          <p:spPr>
            <a:xfrm>
              <a:off x="5156974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1" name="Rectangle 2270"/>
            <p:cNvSpPr/>
            <p:nvPr/>
          </p:nvSpPr>
          <p:spPr>
            <a:xfrm>
              <a:off x="5156974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2" name="Rectangle 2271"/>
            <p:cNvSpPr/>
            <p:nvPr/>
          </p:nvSpPr>
          <p:spPr>
            <a:xfrm>
              <a:off x="5218369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3" name="Rectangle 2272"/>
            <p:cNvSpPr/>
            <p:nvPr/>
          </p:nvSpPr>
          <p:spPr>
            <a:xfrm>
              <a:off x="5218369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4" name="Rectangle 2273"/>
            <p:cNvSpPr/>
            <p:nvPr/>
          </p:nvSpPr>
          <p:spPr>
            <a:xfrm>
              <a:off x="5218369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5" name="Rectangle 2274"/>
            <p:cNvSpPr/>
            <p:nvPr/>
          </p:nvSpPr>
          <p:spPr>
            <a:xfrm>
              <a:off x="5218369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6" name="Rectangle 2275"/>
            <p:cNvSpPr/>
            <p:nvPr/>
          </p:nvSpPr>
          <p:spPr>
            <a:xfrm>
              <a:off x="5218369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7" name="Rectangle 2276"/>
            <p:cNvSpPr/>
            <p:nvPr/>
          </p:nvSpPr>
          <p:spPr>
            <a:xfrm>
              <a:off x="5218369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8" name="Rectangle 2277"/>
            <p:cNvSpPr/>
            <p:nvPr/>
          </p:nvSpPr>
          <p:spPr>
            <a:xfrm>
              <a:off x="5218369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9" name="Rectangle 2278"/>
            <p:cNvSpPr/>
            <p:nvPr/>
          </p:nvSpPr>
          <p:spPr>
            <a:xfrm>
              <a:off x="5279764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0" name="Rectangle 2279"/>
            <p:cNvSpPr/>
            <p:nvPr/>
          </p:nvSpPr>
          <p:spPr>
            <a:xfrm>
              <a:off x="5279764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1" name="Rectangle 2280"/>
            <p:cNvSpPr/>
            <p:nvPr/>
          </p:nvSpPr>
          <p:spPr>
            <a:xfrm>
              <a:off x="5341159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2" name="Rectangle 2281"/>
            <p:cNvSpPr/>
            <p:nvPr/>
          </p:nvSpPr>
          <p:spPr>
            <a:xfrm>
              <a:off x="5341159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3" name="Rectangle 2282"/>
            <p:cNvSpPr/>
            <p:nvPr/>
          </p:nvSpPr>
          <p:spPr>
            <a:xfrm>
              <a:off x="5402554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4" name="Rectangle 2283"/>
            <p:cNvSpPr/>
            <p:nvPr/>
          </p:nvSpPr>
          <p:spPr>
            <a:xfrm>
              <a:off x="5402554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5" name="Rectangle 2284"/>
            <p:cNvSpPr/>
            <p:nvPr/>
          </p:nvSpPr>
          <p:spPr>
            <a:xfrm>
              <a:off x="5463949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6" name="Rectangle 2285"/>
            <p:cNvSpPr/>
            <p:nvPr/>
          </p:nvSpPr>
          <p:spPr>
            <a:xfrm>
              <a:off x="5463949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7" name="Rectangle 2286"/>
            <p:cNvSpPr/>
            <p:nvPr/>
          </p:nvSpPr>
          <p:spPr>
            <a:xfrm>
              <a:off x="5463949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8" name="Rectangle 2287"/>
            <p:cNvSpPr/>
            <p:nvPr/>
          </p:nvSpPr>
          <p:spPr>
            <a:xfrm>
              <a:off x="5463949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9" name="Rectangle 2288"/>
            <p:cNvSpPr/>
            <p:nvPr/>
          </p:nvSpPr>
          <p:spPr>
            <a:xfrm>
              <a:off x="5463949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0" name="Rectangle 2289"/>
            <p:cNvSpPr/>
            <p:nvPr/>
          </p:nvSpPr>
          <p:spPr>
            <a:xfrm>
              <a:off x="5463949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1" name="Rectangle 2290"/>
            <p:cNvSpPr/>
            <p:nvPr/>
          </p:nvSpPr>
          <p:spPr>
            <a:xfrm>
              <a:off x="5525343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2" name="Rectangle 2291"/>
            <p:cNvSpPr/>
            <p:nvPr/>
          </p:nvSpPr>
          <p:spPr>
            <a:xfrm>
              <a:off x="5525343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3" name="Rectangle 2292"/>
            <p:cNvSpPr/>
            <p:nvPr/>
          </p:nvSpPr>
          <p:spPr>
            <a:xfrm>
              <a:off x="5525343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4" name="Rectangle 2293"/>
            <p:cNvSpPr/>
            <p:nvPr/>
          </p:nvSpPr>
          <p:spPr>
            <a:xfrm>
              <a:off x="5525343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3" name="Rectangle 2302"/>
            <p:cNvSpPr/>
            <p:nvPr/>
          </p:nvSpPr>
          <p:spPr>
            <a:xfrm>
              <a:off x="5648133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4" name="Rectangle 2303"/>
            <p:cNvSpPr/>
            <p:nvPr/>
          </p:nvSpPr>
          <p:spPr>
            <a:xfrm>
              <a:off x="5709528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5" name="Rectangle 2304"/>
            <p:cNvSpPr/>
            <p:nvPr/>
          </p:nvSpPr>
          <p:spPr>
            <a:xfrm>
              <a:off x="5770923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6" name="Rectangle 2305"/>
            <p:cNvSpPr/>
            <p:nvPr/>
          </p:nvSpPr>
          <p:spPr>
            <a:xfrm>
              <a:off x="5770923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7" name="Rectangle 2306"/>
            <p:cNvSpPr/>
            <p:nvPr/>
          </p:nvSpPr>
          <p:spPr>
            <a:xfrm>
              <a:off x="5770923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8" name="Rectangle 2307"/>
            <p:cNvSpPr/>
            <p:nvPr/>
          </p:nvSpPr>
          <p:spPr>
            <a:xfrm>
              <a:off x="5770923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9" name="Rectangle 2308"/>
            <p:cNvSpPr/>
            <p:nvPr/>
          </p:nvSpPr>
          <p:spPr>
            <a:xfrm>
              <a:off x="5770923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0" name="Rectangle 2309"/>
            <p:cNvSpPr/>
            <p:nvPr/>
          </p:nvSpPr>
          <p:spPr>
            <a:xfrm>
              <a:off x="5770923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1" name="Rectangle 2310"/>
            <p:cNvSpPr/>
            <p:nvPr/>
          </p:nvSpPr>
          <p:spPr>
            <a:xfrm>
              <a:off x="5770923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2" name="Rectangle 2311"/>
            <p:cNvSpPr/>
            <p:nvPr/>
          </p:nvSpPr>
          <p:spPr>
            <a:xfrm>
              <a:off x="5832318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3" name="Rectangle 2312"/>
            <p:cNvSpPr/>
            <p:nvPr/>
          </p:nvSpPr>
          <p:spPr>
            <a:xfrm>
              <a:off x="5832318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4" name="Rectangle 2313"/>
            <p:cNvSpPr/>
            <p:nvPr/>
          </p:nvSpPr>
          <p:spPr>
            <a:xfrm>
              <a:off x="5832318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5" name="Rectangle 2314"/>
            <p:cNvSpPr/>
            <p:nvPr/>
          </p:nvSpPr>
          <p:spPr>
            <a:xfrm>
              <a:off x="5832318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6" name="Rectangle 2315"/>
            <p:cNvSpPr/>
            <p:nvPr/>
          </p:nvSpPr>
          <p:spPr>
            <a:xfrm>
              <a:off x="5832318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7" name="Rectangle 2316"/>
            <p:cNvSpPr/>
            <p:nvPr/>
          </p:nvSpPr>
          <p:spPr>
            <a:xfrm>
              <a:off x="5832318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8" name="Rectangle 2317"/>
            <p:cNvSpPr/>
            <p:nvPr/>
          </p:nvSpPr>
          <p:spPr>
            <a:xfrm>
              <a:off x="5832318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9" name="Rectangle 2318"/>
            <p:cNvSpPr/>
            <p:nvPr/>
          </p:nvSpPr>
          <p:spPr>
            <a:xfrm>
              <a:off x="5893713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0" name="Rectangle 2319"/>
            <p:cNvSpPr/>
            <p:nvPr/>
          </p:nvSpPr>
          <p:spPr>
            <a:xfrm>
              <a:off x="5955108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9" name="Rectangle 2328"/>
            <p:cNvSpPr/>
            <p:nvPr/>
          </p:nvSpPr>
          <p:spPr>
            <a:xfrm>
              <a:off x="6077897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0" name="Rectangle 2329"/>
            <p:cNvSpPr/>
            <p:nvPr/>
          </p:nvSpPr>
          <p:spPr>
            <a:xfrm>
              <a:off x="6077897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1" name="Rectangle 2330"/>
            <p:cNvSpPr/>
            <p:nvPr/>
          </p:nvSpPr>
          <p:spPr>
            <a:xfrm>
              <a:off x="6139292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2" name="Rectangle 2331"/>
            <p:cNvSpPr/>
            <p:nvPr/>
          </p:nvSpPr>
          <p:spPr>
            <a:xfrm>
              <a:off x="6139292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3" name="Rectangle 2332"/>
            <p:cNvSpPr/>
            <p:nvPr/>
          </p:nvSpPr>
          <p:spPr>
            <a:xfrm>
              <a:off x="6139292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4" name="Rectangle 2333"/>
            <p:cNvSpPr/>
            <p:nvPr/>
          </p:nvSpPr>
          <p:spPr>
            <a:xfrm>
              <a:off x="6139292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5" name="Rectangle 2334"/>
            <p:cNvSpPr/>
            <p:nvPr/>
          </p:nvSpPr>
          <p:spPr>
            <a:xfrm>
              <a:off x="6139292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6" name="Rectangle 2335"/>
            <p:cNvSpPr/>
            <p:nvPr/>
          </p:nvSpPr>
          <p:spPr>
            <a:xfrm>
              <a:off x="6139292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7" name="Rectangle 2336"/>
            <p:cNvSpPr/>
            <p:nvPr/>
          </p:nvSpPr>
          <p:spPr>
            <a:xfrm>
              <a:off x="6139292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8" name="Rectangle 2337"/>
            <p:cNvSpPr/>
            <p:nvPr/>
          </p:nvSpPr>
          <p:spPr>
            <a:xfrm>
              <a:off x="6200687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9" name="Rectangle 2338"/>
            <p:cNvSpPr/>
            <p:nvPr/>
          </p:nvSpPr>
          <p:spPr>
            <a:xfrm>
              <a:off x="6200687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0" name="Rectangle 2339"/>
            <p:cNvSpPr/>
            <p:nvPr/>
          </p:nvSpPr>
          <p:spPr>
            <a:xfrm>
              <a:off x="6200687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1" name="Rectangle 2340"/>
            <p:cNvSpPr/>
            <p:nvPr/>
          </p:nvSpPr>
          <p:spPr>
            <a:xfrm>
              <a:off x="6200687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2" name="Rectangle 2341"/>
            <p:cNvSpPr/>
            <p:nvPr/>
          </p:nvSpPr>
          <p:spPr>
            <a:xfrm>
              <a:off x="6200687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3" name="Rectangle 2342"/>
            <p:cNvSpPr/>
            <p:nvPr/>
          </p:nvSpPr>
          <p:spPr>
            <a:xfrm>
              <a:off x="6200687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4" name="Rectangle 2343"/>
            <p:cNvSpPr/>
            <p:nvPr/>
          </p:nvSpPr>
          <p:spPr>
            <a:xfrm>
              <a:off x="6200687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5" name="Rectangle 2344"/>
            <p:cNvSpPr/>
            <p:nvPr/>
          </p:nvSpPr>
          <p:spPr>
            <a:xfrm>
              <a:off x="6262082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6" name="Rectangle 2345"/>
            <p:cNvSpPr/>
            <p:nvPr/>
          </p:nvSpPr>
          <p:spPr>
            <a:xfrm>
              <a:off x="6262082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5" name="Rectangle 2354"/>
            <p:cNvSpPr/>
            <p:nvPr/>
          </p:nvSpPr>
          <p:spPr>
            <a:xfrm>
              <a:off x="6384872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6" name="Rectangle 2355"/>
            <p:cNvSpPr/>
            <p:nvPr/>
          </p:nvSpPr>
          <p:spPr>
            <a:xfrm>
              <a:off x="6384872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7" name="Rectangle 2356"/>
            <p:cNvSpPr/>
            <p:nvPr/>
          </p:nvSpPr>
          <p:spPr>
            <a:xfrm>
              <a:off x="6384872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8" name="Rectangle 2357"/>
            <p:cNvSpPr/>
            <p:nvPr/>
          </p:nvSpPr>
          <p:spPr>
            <a:xfrm>
              <a:off x="6384872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9" name="Rectangle 2358"/>
            <p:cNvSpPr/>
            <p:nvPr/>
          </p:nvSpPr>
          <p:spPr>
            <a:xfrm>
              <a:off x="6384872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0" name="Rectangle 2359"/>
            <p:cNvSpPr/>
            <p:nvPr/>
          </p:nvSpPr>
          <p:spPr>
            <a:xfrm>
              <a:off x="6446267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1" name="Rectangle 2360"/>
            <p:cNvSpPr/>
            <p:nvPr/>
          </p:nvSpPr>
          <p:spPr>
            <a:xfrm>
              <a:off x="6446267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2" name="Rectangle 2361"/>
            <p:cNvSpPr/>
            <p:nvPr/>
          </p:nvSpPr>
          <p:spPr>
            <a:xfrm>
              <a:off x="6446267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3" name="Rectangle 2362"/>
            <p:cNvSpPr/>
            <p:nvPr/>
          </p:nvSpPr>
          <p:spPr>
            <a:xfrm>
              <a:off x="6446267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4" name="Rectangle 2363"/>
            <p:cNvSpPr/>
            <p:nvPr/>
          </p:nvSpPr>
          <p:spPr>
            <a:xfrm>
              <a:off x="6446267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5" name="Rectangle 2364"/>
            <p:cNvSpPr/>
            <p:nvPr/>
          </p:nvSpPr>
          <p:spPr>
            <a:xfrm>
              <a:off x="6446267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6" name="Rectangle 2365"/>
            <p:cNvSpPr/>
            <p:nvPr/>
          </p:nvSpPr>
          <p:spPr>
            <a:xfrm>
              <a:off x="6446267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7" name="Rectangle 2366"/>
            <p:cNvSpPr/>
            <p:nvPr/>
          </p:nvSpPr>
          <p:spPr>
            <a:xfrm>
              <a:off x="6507662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8" name="Rectangle 2367"/>
            <p:cNvSpPr/>
            <p:nvPr/>
          </p:nvSpPr>
          <p:spPr>
            <a:xfrm>
              <a:off x="6507662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9" name="Rectangle 2368"/>
            <p:cNvSpPr/>
            <p:nvPr/>
          </p:nvSpPr>
          <p:spPr>
            <a:xfrm>
              <a:off x="6569056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0" name="Rectangle 2369"/>
            <p:cNvSpPr/>
            <p:nvPr/>
          </p:nvSpPr>
          <p:spPr>
            <a:xfrm>
              <a:off x="6569056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1" name="Rectangle 2370"/>
            <p:cNvSpPr/>
            <p:nvPr/>
          </p:nvSpPr>
          <p:spPr>
            <a:xfrm>
              <a:off x="6630451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2" name="Rectangle 2371"/>
            <p:cNvSpPr/>
            <p:nvPr/>
          </p:nvSpPr>
          <p:spPr>
            <a:xfrm>
              <a:off x="6630451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3" name="Rectangle 2372"/>
            <p:cNvSpPr/>
            <p:nvPr/>
          </p:nvSpPr>
          <p:spPr>
            <a:xfrm>
              <a:off x="6691846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4" name="Rectangle 2373"/>
            <p:cNvSpPr/>
            <p:nvPr/>
          </p:nvSpPr>
          <p:spPr>
            <a:xfrm>
              <a:off x="6691846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5" name="Rectangle 2374"/>
            <p:cNvSpPr/>
            <p:nvPr/>
          </p:nvSpPr>
          <p:spPr>
            <a:xfrm>
              <a:off x="6691846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6" name="Rectangle 2375"/>
            <p:cNvSpPr/>
            <p:nvPr/>
          </p:nvSpPr>
          <p:spPr>
            <a:xfrm>
              <a:off x="6691846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7" name="Rectangle 2376"/>
            <p:cNvSpPr/>
            <p:nvPr/>
          </p:nvSpPr>
          <p:spPr>
            <a:xfrm>
              <a:off x="6691846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8" name="Rectangle 2377"/>
            <p:cNvSpPr/>
            <p:nvPr/>
          </p:nvSpPr>
          <p:spPr>
            <a:xfrm>
              <a:off x="6691846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9" name="Rectangle 2378"/>
            <p:cNvSpPr/>
            <p:nvPr/>
          </p:nvSpPr>
          <p:spPr>
            <a:xfrm>
              <a:off x="6691846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0" name="Rectangle 2379"/>
            <p:cNvSpPr/>
            <p:nvPr/>
          </p:nvSpPr>
          <p:spPr>
            <a:xfrm>
              <a:off x="6753241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1" name="Rectangle 2380"/>
            <p:cNvSpPr/>
            <p:nvPr/>
          </p:nvSpPr>
          <p:spPr>
            <a:xfrm>
              <a:off x="6753241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2" name="Rectangle 2381"/>
            <p:cNvSpPr/>
            <p:nvPr/>
          </p:nvSpPr>
          <p:spPr>
            <a:xfrm>
              <a:off x="6753241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3" name="Rectangle 2382"/>
            <p:cNvSpPr/>
            <p:nvPr/>
          </p:nvSpPr>
          <p:spPr>
            <a:xfrm>
              <a:off x="6753241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4" name="Rectangle 2383"/>
            <p:cNvSpPr/>
            <p:nvPr/>
          </p:nvSpPr>
          <p:spPr>
            <a:xfrm>
              <a:off x="6753241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3" name="Rectangle 2392"/>
            <p:cNvSpPr/>
            <p:nvPr/>
          </p:nvSpPr>
          <p:spPr>
            <a:xfrm>
              <a:off x="6876031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4" name="Rectangle 2393"/>
            <p:cNvSpPr/>
            <p:nvPr/>
          </p:nvSpPr>
          <p:spPr>
            <a:xfrm>
              <a:off x="6876031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5" name="Rectangle 2394"/>
            <p:cNvSpPr/>
            <p:nvPr/>
          </p:nvSpPr>
          <p:spPr>
            <a:xfrm>
              <a:off x="6876031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6" name="Rectangle 2395"/>
            <p:cNvSpPr/>
            <p:nvPr/>
          </p:nvSpPr>
          <p:spPr>
            <a:xfrm>
              <a:off x="6876031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7" name="Rectangle 2396"/>
            <p:cNvSpPr/>
            <p:nvPr/>
          </p:nvSpPr>
          <p:spPr>
            <a:xfrm>
              <a:off x="6876031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8" name="Rectangle 2397"/>
            <p:cNvSpPr/>
            <p:nvPr/>
          </p:nvSpPr>
          <p:spPr>
            <a:xfrm>
              <a:off x="6876031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9" name="Rectangle 2398"/>
            <p:cNvSpPr/>
            <p:nvPr/>
          </p:nvSpPr>
          <p:spPr>
            <a:xfrm>
              <a:off x="6876031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0" name="Rectangle 2399"/>
            <p:cNvSpPr/>
            <p:nvPr/>
          </p:nvSpPr>
          <p:spPr>
            <a:xfrm>
              <a:off x="6937426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1" name="Rectangle 2400"/>
            <p:cNvSpPr/>
            <p:nvPr/>
          </p:nvSpPr>
          <p:spPr>
            <a:xfrm>
              <a:off x="6937426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2" name="Rectangle 2401"/>
            <p:cNvSpPr/>
            <p:nvPr/>
          </p:nvSpPr>
          <p:spPr>
            <a:xfrm>
              <a:off x="6937426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3" name="Rectangle 2402"/>
            <p:cNvSpPr/>
            <p:nvPr/>
          </p:nvSpPr>
          <p:spPr>
            <a:xfrm>
              <a:off x="6937426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4" name="Rectangle 2403"/>
            <p:cNvSpPr/>
            <p:nvPr/>
          </p:nvSpPr>
          <p:spPr>
            <a:xfrm>
              <a:off x="6937426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5" name="Rectangle 2404"/>
            <p:cNvSpPr/>
            <p:nvPr/>
          </p:nvSpPr>
          <p:spPr>
            <a:xfrm>
              <a:off x="6937426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6" name="Rectangle 2405"/>
            <p:cNvSpPr/>
            <p:nvPr/>
          </p:nvSpPr>
          <p:spPr>
            <a:xfrm>
              <a:off x="6937426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7" name="Rectangle 2406"/>
            <p:cNvSpPr/>
            <p:nvPr/>
          </p:nvSpPr>
          <p:spPr>
            <a:xfrm>
              <a:off x="6998821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8" name="Rectangle 2407"/>
            <p:cNvSpPr/>
            <p:nvPr/>
          </p:nvSpPr>
          <p:spPr>
            <a:xfrm>
              <a:off x="6998821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9" name="Rectangle 2408"/>
            <p:cNvSpPr/>
            <p:nvPr/>
          </p:nvSpPr>
          <p:spPr>
            <a:xfrm>
              <a:off x="6998821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0" name="Rectangle 2409"/>
            <p:cNvSpPr/>
            <p:nvPr/>
          </p:nvSpPr>
          <p:spPr>
            <a:xfrm>
              <a:off x="7060215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1" name="Rectangle 2410"/>
            <p:cNvSpPr/>
            <p:nvPr/>
          </p:nvSpPr>
          <p:spPr>
            <a:xfrm>
              <a:off x="7060215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2" name="Rectangle 2411"/>
            <p:cNvSpPr/>
            <p:nvPr/>
          </p:nvSpPr>
          <p:spPr>
            <a:xfrm>
              <a:off x="7060215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3" name="Rectangle 2412"/>
            <p:cNvSpPr/>
            <p:nvPr/>
          </p:nvSpPr>
          <p:spPr>
            <a:xfrm>
              <a:off x="7121610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4" name="Rectangle 2413"/>
            <p:cNvSpPr/>
            <p:nvPr/>
          </p:nvSpPr>
          <p:spPr>
            <a:xfrm>
              <a:off x="7121610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5" name="Rectangle 2414"/>
            <p:cNvSpPr/>
            <p:nvPr/>
          </p:nvSpPr>
          <p:spPr>
            <a:xfrm>
              <a:off x="7121610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6" name="Rectangle 2415"/>
            <p:cNvSpPr/>
            <p:nvPr/>
          </p:nvSpPr>
          <p:spPr>
            <a:xfrm>
              <a:off x="7183005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7" name="Rectangle 2416"/>
            <p:cNvSpPr/>
            <p:nvPr/>
          </p:nvSpPr>
          <p:spPr>
            <a:xfrm>
              <a:off x="7183005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8" name="Rectangle 2417"/>
            <p:cNvSpPr/>
            <p:nvPr/>
          </p:nvSpPr>
          <p:spPr>
            <a:xfrm>
              <a:off x="7183005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9" name="Rectangle 2418"/>
            <p:cNvSpPr/>
            <p:nvPr/>
          </p:nvSpPr>
          <p:spPr>
            <a:xfrm>
              <a:off x="7183005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0" name="Rectangle 2419"/>
            <p:cNvSpPr/>
            <p:nvPr/>
          </p:nvSpPr>
          <p:spPr>
            <a:xfrm>
              <a:off x="7183005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1" name="Rectangle 2420"/>
            <p:cNvSpPr/>
            <p:nvPr/>
          </p:nvSpPr>
          <p:spPr>
            <a:xfrm>
              <a:off x="7183005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2" name="Rectangle 2421"/>
            <p:cNvSpPr/>
            <p:nvPr/>
          </p:nvSpPr>
          <p:spPr>
            <a:xfrm>
              <a:off x="7183005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3" name="Rectangle 2422"/>
            <p:cNvSpPr/>
            <p:nvPr/>
          </p:nvSpPr>
          <p:spPr>
            <a:xfrm>
              <a:off x="7244400" y="363396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4" name="Rectangle 2423"/>
            <p:cNvSpPr/>
            <p:nvPr/>
          </p:nvSpPr>
          <p:spPr>
            <a:xfrm>
              <a:off x="7244400" y="369535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5" name="Rectangle 2424"/>
            <p:cNvSpPr/>
            <p:nvPr/>
          </p:nvSpPr>
          <p:spPr>
            <a:xfrm>
              <a:off x="7244400" y="3756752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6" name="Rectangle 2425"/>
            <p:cNvSpPr/>
            <p:nvPr/>
          </p:nvSpPr>
          <p:spPr>
            <a:xfrm>
              <a:off x="7244400" y="3818147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7" name="Rectangle 2426"/>
            <p:cNvSpPr/>
            <p:nvPr/>
          </p:nvSpPr>
          <p:spPr>
            <a:xfrm>
              <a:off x="7244400" y="387954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8" name="Rectangle 2427"/>
            <p:cNvSpPr/>
            <p:nvPr/>
          </p:nvSpPr>
          <p:spPr>
            <a:xfrm>
              <a:off x="7244400" y="3940936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9" name="Rectangle 2428"/>
            <p:cNvSpPr/>
            <p:nvPr/>
          </p:nvSpPr>
          <p:spPr>
            <a:xfrm>
              <a:off x="7244400" y="4002331"/>
              <a:ext cx="61395" cy="613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4" name="Rectangle 90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1410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14100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14100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14100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14100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14100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1410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1455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145576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145576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14557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14557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14557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1455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1501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1501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1501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15472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1547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15472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15929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15929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15929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16386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16386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Rectangle 1063"/>
          <p:cNvSpPr/>
          <p:nvPr/>
        </p:nvSpPr>
        <p:spPr>
          <a:xfrm>
            <a:off x="17300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17758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18215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18215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18215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18215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18215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18215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18215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18672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18672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18672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18672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18672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18672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18672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19129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19586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1410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14100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14100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14100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14100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14100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1410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1455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145576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145576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14557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14557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14557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1455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1501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1501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1501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15472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1547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15472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15929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15929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15929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16386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16386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Rectangle 1063"/>
          <p:cNvSpPr/>
          <p:nvPr/>
        </p:nvSpPr>
        <p:spPr>
          <a:xfrm>
            <a:off x="17300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17758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18215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18215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18215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18215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18215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18215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18215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18672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18672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18672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18672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18672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18672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18672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19129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19586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1410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14100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14100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14100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14100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14100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1410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1455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145576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145576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14557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14557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14557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1455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1501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1501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1501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15472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1547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15472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15929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15929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15929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16386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16386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/>
        </p:nvSpPr>
        <p:spPr>
          <a:xfrm>
            <a:off x="20501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Rectangle 1204"/>
          <p:cNvSpPr/>
          <p:nvPr/>
        </p:nvSpPr>
        <p:spPr>
          <a:xfrm>
            <a:off x="20501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Rectangle 1205"/>
          <p:cNvSpPr/>
          <p:nvPr/>
        </p:nvSpPr>
        <p:spPr>
          <a:xfrm>
            <a:off x="20501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/>
        </p:nvSpPr>
        <p:spPr>
          <a:xfrm>
            <a:off x="20501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/>
        </p:nvSpPr>
        <p:spPr>
          <a:xfrm>
            <a:off x="20501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/>
        </p:nvSpPr>
        <p:spPr>
          <a:xfrm>
            <a:off x="20501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Rectangle 1216"/>
          <p:cNvSpPr/>
          <p:nvPr/>
        </p:nvSpPr>
        <p:spPr>
          <a:xfrm>
            <a:off x="20501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/>
        </p:nvSpPr>
        <p:spPr>
          <a:xfrm>
            <a:off x="20958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Rectangle 1222"/>
          <p:cNvSpPr/>
          <p:nvPr/>
        </p:nvSpPr>
        <p:spPr>
          <a:xfrm>
            <a:off x="20958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Rectangle 1223"/>
          <p:cNvSpPr/>
          <p:nvPr/>
        </p:nvSpPr>
        <p:spPr>
          <a:xfrm>
            <a:off x="20958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/>
        </p:nvSpPr>
        <p:spPr>
          <a:xfrm>
            <a:off x="20958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Rectangle 1237"/>
          <p:cNvSpPr/>
          <p:nvPr/>
        </p:nvSpPr>
        <p:spPr>
          <a:xfrm>
            <a:off x="20958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/>
        </p:nvSpPr>
        <p:spPr>
          <a:xfrm>
            <a:off x="20958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Rectangle 1246"/>
          <p:cNvSpPr/>
          <p:nvPr/>
        </p:nvSpPr>
        <p:spPr>
          <a:xfrm>
            <a:off x="20958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Rectangle 1247"/>
          <p:cNvSpPr/>
          <p:nvPr/>
        </p:nvSpPr>
        <p:spPr>
          <a:xfrm>
            <a:off x="21415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/>
        </p:nvSpPr>
        <p:spPr>
          <a:xfrm>
            <a:off x="21415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/>
        </p:nvSpPr>
        <p:spPr>
          <a:xfrm>
            <a:off x="2187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Rectangle 1252"/>
          <p:cNvSpPr/>
          <p:nvPr/>
        </p:nvSpPr>
        <p:spPr>
          <a:xfrm>
            <a:off x="2187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Rectangle 1253"/>
          <p:cNvSpPr/>
          <p:nvPr/>
        </p:nvSpPr>
        <p:spPr>
          <a:xfrm>
            <a:off x="2187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/>
        </p:nvSpPr>
        <p:spPr>
          <a:xfrm>
            <a:off x="2233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/>
        </p:nvSpPr>
        <p:spPr>
          <a:xfrm>
            <a:off x="2233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Rectangle 1258"/>
          <p:cNvSpPr/>
          <p:nvPr/>
        </p:nvSpPr>
        <p:spPr>
          <a:xfrm>
            <a:off x="2233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Rectangle 1259"/>
          <p:cNvSpPr/>
          <p:nvPr/>
        </p:nvSpPr>
        <p:spPr>
          <a:xfrm>
            <a:off x="2233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/>
        </p:nvSpPr>
        <p:spPr>
          <a:xfrm>
            <a:off x="2278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Rectangle 1261"/>
          <p:cNvSpPr/>
          <p:nvPr/>
        </p:nvSpPr>
        <p:spPr>
          <a:xfrm>
            <a:off x="22787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Rectangle 1262"/>
          <p:cNvSpPr/>
          <p:nvPr/>
        </p:nvSpPr>
        <p:spPr>
          <a:xfrm>
            <a:off x="22787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Rectangle 1265"/>
          <p:cNvSpPr/>
          <p:nvPr/>
        </p:nvSpPr>
        <p:spPr>
          <a:xfrm>
            <a:off x="2278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Rectangle 1278"/>
          <p:cNvSpPr/>
          <p:nvPr/>
        </p:nvSpPr>
        <p:spPr>
          <a:xfrm>
            <a:off x="22787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Rectangle 1279"/>
          <p:cNvSpPr/>
          <p:nvPr/>
        </p:nvSpPr>
        <p:spPr>
          <a:xfrm>
            <a:off x="22787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/>
        </p:nvSpPr>
        <p:spPr>
          <a:xfrm>
            <a:off x="23244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Rectangle 1290"/>
          <p:cNvSpPr/>
          <p:nvPr/>
        </p:nvSpPr>
        <p:spPr>
          <a:xfrm>
            <a:off x="23244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Rectangle 1291"/>
          <p:cNvSpPr/>
          <p:nvPr/>
        </p:nvSpPr>
        <p:spPr>
          <a:xfrm>
            <a:off x="23244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Rectangle 1063"/>
          <p:cNvSpPr/>
          <p:nvPr/>
        </p:nvSpPr>
        <p:spPr>
          <a:xfrm>
            <a:off x="17300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17758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18215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18215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18215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18215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18215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18215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18215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18672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18672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18672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18672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18672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18672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18672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19129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19586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1410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14100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14100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14100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14100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14100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1410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1455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145576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145576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14557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14557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14557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1455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1501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1501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1501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15472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1547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15472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15929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15929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15929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16386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16386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/>
        </p:nvSpPr>
        <p:spPr>
          <a:xfrm>
            <a:off x="20501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Rectangle 1204"/>
          <p:cNvSpPr/>
          <p:nvPr/>
        </p:nvSpPr>
        <p:spPr>
          <a:xfrm>
            <a:off x="20501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Rectangle 1205"/>
          <p:cNvSpPr/>
          <p:nvPr/>
        </p:nvSpPr>
        <p:spPr>
          <a:xfrm>
            <a:off x="20501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/>
        </p:nvSpPr>
        <p:spPr>
          <a:xfrm>
            <a:off x="20501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/>
        </p:nvSpPr>
        <p:spPr>
          <a:xfrm>
            <a:off x="20501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/>
        </p:nvSpPr>
        <p:spPr>
          <a:xfrm>
            <a:off x="20501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Rectangle 1216"/>
          <p:cNvSpPr/>
          <p:nvPr/>
        </p:nvSpPr>
        <p:spPr>
          <a:xfrm>
            <a:off x="20501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/>
        </p:nvSpPr>
        <p:spPr>
          <a:xfrm>
            <a:off x="20958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Rectangle 1222"/>
          <p:cNvSpPr/>
          <p:nvPr/>
        </p:nvSpPr>
        <p:spPr>
          <a:xfrm>
            <a:off x="20958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Rectangle 1223"/>
          <p:cNvSpPr/>
          <p:nvPr/>
        </p:nvSpPr>
        <p:spPr>
          <a:xfrm>
            <a:off x="20958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/>
        </p:nvSpPr>
        <p:spPr>
          <a:xfrm>
            <a:off x="20958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Rectangle 1237"/>
          <p:cNvSpPr/>
          <p:nvPr/>
        </p:nvSpPr>
        <p:spPr>
          <a:xfrm>
            <a:off x="20958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/>
        </p:nvSpPr>
        <p:spPr>
          <a:xfrm>
            <a:off x="20958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Rectangle 1246"/>
          <p:cNvSpPr/>
          <p:nvPr/>
        </p:nvSpPr>
        <p:spPr>
          <a:xfrm>
            <a:off x="20958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Rectangle 1247"/>
          <p:cNvSpPr/>
          <p:nvPr/>
        </p:nvSpPr>
        <p:spPr>
          <a:xfrm>
            <a:off x="21415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/>
        </p:nvSpPr>
        <p:spPr>
          <a:xfrm>
            <a:off x="21415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/>
        </p:nvSpPr>
        <p:spPr>
          <a:xfrm>
            <a:off x="2187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Rectangle 1252"/>
          <p:cNvSpPr/>
          <p:nvPr/>
        </p:nvSpPr>
        <p:spPr>
          <a:xfrm>
            <a:off x="2187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Rectangle 1253"/>
          <p:cNvSpPr/>
          <p:nvPr/>
        </p:nvSpPr>
        <p:spPr>
          <a:xfrm>
            <a:off x="2187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/>
        </p:nvSpPr>
        <p:spPr>
          <a:xfrm>
            <a:off x="2233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/>
        </p:nvSpPr>
        <p:spPr>
          <a:xfrm>
            <a:off x="2233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Rectangle 1258"/>
          <p:cNvSpPr/>
          <p:nvPr/>
        </p:nvSpPr>
        <p:spPr>
          <a:xfrm>
            <a:off x="2233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Rectangle 1259"/>
          <p:cNvSpPr/>
          <p:nvPr/>
        </p:nvSpPr>
        <p:spPr>
          <a:xfrm>
            <a:off x="2233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/>
        </p:nvSpPr>
        <p:spPr>
          <a:xfrm>
            <a:off x="2278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Rectangle 1261"/>
          <p:cNvSpPr/>
          <p:nvPr/>
        </p:nvSpPr>
        <p:spPr>
          <a:xfrm>
            <a:off x="22787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Rectangle 1262"/>
          <p:cNvSpPr/>
          <p:nvPr/>
        </p:nvSpPr>
        <p:spPr>
          <a:xfrm>
            <a:off x="22787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Rectangle 1265"/>
          <p:cNvSpPr/>
          <p:nvPr/>
        </p:nvSpPr>
        <p:spPr>
          <a:xfrm>
            <a:off x="2278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Rectangle 1278"/>
          <p:cNvSpPr/>
          <p:nvPr/>
        </p:nvSpPr>
        <p:spPr>
          <a:xfrm>
            <a:off x="22787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Rectangle 1279"/>
          <p:cNvSpPr/>
          <p:nvPr/>
        </p:nvSpPr>
        <p:spPr>
          <a:xfrm>
            <a:off x="22787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/>
        </p:nvSpPr>
        <p:spPr>
          <a:xfrm>
            <a:off x="23244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Rectangle 1290"/>
          <p:cNvSpPr/>
          <p:nvPr/>
        </p:nvSpPr>
        <p:spPr>
          <a:xfrm>
            <a:off x="23244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Rectangle 1291"/>
          <p:cNvSpPr/>
          <p:nvPr/>
        </p:nvSpPr>
        <p:spPr>
          <a:xfrm>
            <a:off x="23244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Rectangle 1321"/>
          <p:cNvSpPr/>
          <p:nvPr/>
        </p:nvSpPr>
        <p:spPr>
          <a:xfrm>
            <a:off x="2415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Rectangle 1325"/>
          <p:cNvSpPr/>
          <p:nvPr/>
        </p:nvSpPr>
        <p:spPr>
          <a:xfrm>
            <a:off x="2415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Rectangle 1331"/>
          <p:cNvSpPr/>
          <p:nvPr/>
        </p:nvSpPr>
        <p:spPr>
          <a:xfrm>
            <a:off x="2415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Rectangle 1332"/>
          <p:cNvSpPr/>
          <p:nvPr/>
        </p:nvSpPr>
        <p:spPr>
          <a:xfrm>
            <a:off x="24158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Rectangle 1333"/>
          <p:cNvSpPr/>
          <p:nvPr/>
        </p:nvSpPr>
        <p:spPr>
          <a:xfrm>
            <a:off x="2415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Rectangle 1346"/>
          <p:cNvSpPr/>
          <p:nvPr/>
        </p:nvSpPr>
        <p:spPr>
          <a:xfrm>
            <a:off x="24616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Rectangle 1347"/>
          <p:cNvSpPr/>
          <p:nvPr/>
        </p:nvSpPr>
        <p:spPr>
          <a:xfrm>
            <a:off x="2461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Rectangle 1348"/>
          <p:cNvSpPr/>
          <p:nvPr/>
        </p:nvSpPr>
        <p:spPr>
          <a:xfrm>
            <a:off x="2461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Rectangle 1349"/>
          <p:cNvSpPr/>
          <p:nvPr/>
        </p:nvSpPr>
        <p:spPr>
          <a:xfrm>
            <a:off x="24616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Rectangle 1354"/>
          <p:cNvSpPr/>
          <p:nvPr/>
        </p:nvSpPr>
        <p:spPr>
          <a:xfrm>
            <a:off x="24616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/>
          <p:cNvSpPr/>
          <p:nvPr/>
        </p:nvSpPr>
        <p:spPr>
          <a:xfrm>
            <a:off x="24616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Rectangle 1356"/>
          <p:cNvSpPr/>
          <p:nvPr/>
        </p:nvSpPr>
        <p:spPr>
          <a:xfrm>
            <a:off x="2461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Rectangle 1357"/>
          <p:cNvSpPr/>
          <p:nvPr/>
        </p:nvSpPr>
        <p:spPr>
          <a:xfrm>
            <a:off x="25073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Rectangle 1358"/>
          <p:cNvSpPr/>
          <p:nvPr/>
        </p:nvSpPr>
        <p:spPr>
          <a:xfrm>
            <a:off x="25073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Rectangle 1359"/>
          <p:cNvSpPr/>
          <p:nvPr/>
        </p:nvSpPr>
        <p:spPr>
          <a:xfrm>
            <a:off x="2553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Rectangle 1364"/>
          <p:cNvSpPr/>
          <p:nvPr/>
        </p:nvSpPr>
        <p:spPr>
          <a:xfrm>
            <a:off x="2553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Rectangle 1365"/>
          <p:cNvSpPr/>
          <p:nvPr/>
        </p:nvSpPr>
        <p:spPr>
          <a:xfrm>
            <a:off x="2598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Rectangle 1366"/>
          <p:cNvSpPr/>
          <p:nvPr/>
        </p:nvSpPr>
        <p:spPr>
          <a:xfrm>
            <a:off x="2598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Rectangle 1375"/>
          <p:cNvSpPr/>
          <p:nvPr/>
        </p:nvSpPr>
        <p:spPr>
          <a:xfrm>
            <a:off x="2644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Rectangle 1376"/>
          <p:cNvSpPr/>
          <p:nvPr/>
        </p:nvSpPr>
        <p:spPr>
          <a:xfrm>
            <a:off x="26444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Rectangle 1377"/>
          <p:cNvSpPr/>
          <p:nvPr/>
        </p:nvSpPr>
        <p:spPr>
          <a:xfrm>
            <a:off x="26444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Rectangle 1381"/>
          <p:cNvSpPr/>
          <p:nvPr/>
        </p:nvSpPr>
        <p:spPr>
          <a:xfrm>
            <a:off x="2644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Rectangle 1382"/>
          <p:cNvSpPr/>
          <p:nvPr/>
        </p:nvSpPr>
        <p:spPr>
          <a:xfrm>
            <a:off x="26444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Rectangle 1383"/>
          <p:cNvSpPr/>
          <p:nvPr/>
        </p:nvSpPr>
        <p:spPr>
          <a:xfrm>
            <a:off x="26444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Rectangle 1384"/>
          <p:cNvSpPr/>
          <p:nvPr/>
        </p:nvSpPr>
        <p:spPr>
          <a:xfrm>
            <a:off x="2644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ectangle 1385"/>
          <p:cNvSpPr/>
          <p:nvPr/>
        </p:nvSpPr>
        <p:spPr>
          <a:xfrm>
            <a:off x="26902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7" name="Rectangle 1386"/>
          <p:cNvSpPr/>
          <p:nvPr/>
        </p:nvSpPr>
        <p:spPr>
          <a:xfrm>
            <a:off x="26902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Rectangle 1387"/>
          <p:cNvSpPr/>
          <p:nvPr/>
        </p:nvSpPr>
        <p:spPr>
          <a:xfrm>
            <a:off x="2690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Rectangle 1388"/>
          <p:cNvSpPr/>
          <p:nvPr/>
        </p:nvSpPr>
        <p:spPr>
          <a:xfrm>
            <a:off x="26902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Rectangle 1389"/>
          <p:cNvSpPr/>
          <p:nvPr/>
        </p:nvSpPr>
        <p:spPr>
          <a:xfrm>
            <a:off x="26902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35928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5928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59287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5928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5928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36385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6385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6385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363859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6385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6385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63859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6843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68431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73003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7300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77575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37757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38214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38214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38214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8214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38214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82147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8671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38671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38671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671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3235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43235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43235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3235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3235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3235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3235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43692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436928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3692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3692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43692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436928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43692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44150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44150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4607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4607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45064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45064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45064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45064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45521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5521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45521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5521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45521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5978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5978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5978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17300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17758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18215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18215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18215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18215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18215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18215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18215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18672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18672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18672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18672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18672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18672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18672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19129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19586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1410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14100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14100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14100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14100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14100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1410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1455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145576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145576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14557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14557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14557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1455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1501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1501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1501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15472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1547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15472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15929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15929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15929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16386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16386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/>
        </p:nvSpPr>
        <p:spPr>
          <a:xfrm>
            <a:off x="20501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Rectangle 1204"/>
          <p:cNvSpPr/>
          <p:nvPr/>
        </p:nvSpPr>
        <p:spPr>
          <a:xfrm>
            <a:off x="20501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Rectangle 1205"/>
          <p:cNvSpPr/>
          <p:nvPr/>
        </p:nvSpPr>
        <p:spPr>
          <a:xfrm>
            <a:off x="20501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/>
        </p:nvSpPr>
        <p:spPr>
          <a:xfrm>
            <a:off x="20501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/>
        </p:nvSpPr>
        <p:spPr>
          <a:xfrm>
            <a:off x="20501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/>
        </p:nvSpPr>
        <p:spPr>
          <a:xfrm>
            <a:off x="20501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Rectangle 1216"/>
          <p:cNvSpPr/>
          <p:nvPr/>
        </p:nvSpPr>
        <p:spPr>
          <a:xfrm>
            <a:off x="20501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/>
        </p:nvSpPr>
        <p:spPr>
          <a:xfrm>
            <a:off x="20958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Rectangle 1222"/>
          <p:cNvSpPr/>
          <p:nvPr/>
        </p:nvSpPr>
        <p:spPr>
          <a:xfrm>
            <a:off x="20958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Rectangle 1223"/>
          <p:cNvSpPr/>
          <p:nvPr/>
        </p:nvSpPr>
        <p:spPr>
          <a:xfrm>
            <a:off x="20958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/>
        </p:nvSpPr>
        <p:spPr>
          <a:xfrm>
            <a:off x="20958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Rectangle 1237"/>
          <p:cNvSpPr/>
          <p:nvPr/>
        </p:nvSpPr>
        <p:spPr>
          <a:xfrm>
            <a:off x="20958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/>
        </p:nvSpPr>
        <p:spPr>
          <a:xfrm>
            <a:off x="20958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Rectangle 1246"/>
          <p:cNvSpPr/>
          <p:nvPr/>
        </p:nvSpPr>
        <p:spPr>
          <a:xfrm>
            <a:off x="20958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Rectangle 1247"/>
          <p:cNvSpPr/>
          <p:nvPr/>
        </p:nvSpPr>
        <p:spPr>
          <a:xfrm>
            <a:off x="21415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/>
        </p:nvSpPr>
        <p:spPr>
          <a:xfrm>
            <a:off x="21415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/>
        </p:nvSpPr>
        <p:spPr>
          <a:xfrm>
            <a:off x="2187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Rectangle 1252"/>
          <p:cNvSpPr/>
          <p:nvPr/>
        </p:nvSpPr>
        <p:spPr>
          <a:xfrm>
            <a:off x="2187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Rectangle 1253"/>
          <p:cNvSpPr/>
          <p:nvPr/>
        </p:nvSpPr>
        <p:spPr>
          <a:xfrm>
            <a:off x="2187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/>
        </p:nvSpPr>
        <p:spPr>
          <a:xfrm>
            <a:off x="2233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/>
        </p:nvSpPr>
        <p:spPr>
          <a:xfrm>
            <a:off x="2233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Rectangle 1258"/>
          <p:cNvSpPr/>
          <p:nvPr/>
        </p:nvSpPr>
        <p:spPr>
          <a:xfrm>
            <a:off x="2233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Rectangle 1259"/>
          <p:cNvSpPr/>
          <p:nvPr/>
        </p:nvSpPr>
        <p:spPr>
          <a:xfrm>
            <a:off x="2233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/>
        </p:nvSpPr>
        <p:spPr>
          <a:xfrm>
            <a:off x="2278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Rectangle 1261"/>
          <p:cNvSpPr/>
          <p:nvPr/>
        </p:nvSpPr>
        <p:spPr>
          <a:xfrm>
            <a:off x="22787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Rectangle 1262"/>
          <p:cNvSpPr/>
          <p:nvPr/>
        </p:nvSpPr>
        <p:spPr>
          <a:xfrm>
            <a:off x="22787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Rectangle 1265"/>
          <p:cNvSpPr/>
          <p:nvPr/>
        </p:nvSpPr>
        <p:spPr>
          <a:xfrm>
            <a:off x="2278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Rectangle 1278"/>
          <p:cNvSpPr/>
          <p:nvPr/>
        </p:nvSpPr>
        <p:spPr>
          <a:xfrm>
            <a:off x="22787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Rectangle 1279"/>
          <p:cNvSpPr/>
          <p:nvPr/>
        </p:nvSpPr>
        <p:spPr>
          <a:xfrm>
            <a:off x="22787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/>
        </p:nvSpPr>
        <p:spPr>
          <a:xfrm>
            <a:off x="23244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Rectangle 1290"/>
          <p:cNvSpPr/>
          <p:nvPr/>
        </p:nvSpPr>
        <p:spPr>
          <a:xfrm>
            <a:off x="23244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Rectangle 1291"/>
          <p:cNvSpPr/>
          <p:nvPr/>
        </p:nvSpPr>
        <p:spPr>
          <a:xfrm>
            <a:off x="23244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Rectangle 1321"/>
          <p:cNvSpPr/>
          <p:nvPr/>
        </p:nvSpPr>
        <p:spPr>
          <a:xfrm>
            <a:off x="2415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Rectangle 1325"/>
          <p:cNvSpPr/>
          <p:nvPr/>
        </p:nvSpPr>
        <p:spPr>
          <a:xfrm>
            <a:off x="2415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Rectangle 1331"/>
          <p:cNvSpPr/>
          <p:nvPr/>
        </p:nvSpPr>
        <p:spPr>
          <a:xfrm>
            <a:off x="2415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Rectangle 1332"/>
          <p:cNvSpPr/>
          <p:nvPr/>
        </p:nvSpPr>
        <p:spPr>
          <a:xfrm>
            <a:off x="24158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Rectangle 1333"/>
          <p:cNvSpPr/>
          <p:nvPr/>
        </p:nvSpPr>
        <p:spPr>
          <a:xfrm>
            <a:off x="2415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Rectangle 1346"/>
          <p:cNvSpPr/>
          <p:nvPr/>
        </p:nvSpPr>
        <p:spPr>
          <a:xfrm>
            <a:off x="24616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Rectangle 1347"/>
          <p:cNvSpPr/>
          <p:nvPr/>
        </p:nvSpPr>
        <p:spPr>
          <a:xfrm>
            <a:off x="2461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Rectangle 1348"/>
          <p:cNvSpPr/>
          <p:nvPr/>
        </p:nvSpPr>
        <p:spPr>
          <a:xfrm>
            <a:off x="2461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Rectangle 1349"/>
          <p:cNvSpPr/>
          <p:nvPr/>
        </p:nvSpPr>
        <p:spPr>
          <a:xfrm>
            <a:off x="24616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Rectangle 1354"/>
          <p:cNvSpPr/>
          <p:nvPr/>
        </p:nvSpPr>
        <p:spPr>
          <a:xfrm>
            <a:off x="24616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/>
          <p:cNvSpPr/>
          <p:nvPr/>
        </p:nvSpPr>
        <p:spPr>
          <a:xfrm>
            <a:off x="24616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Rectangle 1356"/>
          <p:cNvSpPr/>
          <p:nvPr/>
        </p:nvSpPr>
        <p:spPr>
          <a:xfrm>
            <a:off x="2461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Rectangle 1357"/>
          <p:cNvSpPr/>
          <p:nvPr/>
        </p:nvSpPr>
        <p:spPr>
          <a:xfrm>
            <a:off x="25073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Rectangle 1358"/>
          <p:cNvSpPr/>
          <p:nvPr/>
        </p:nvSpPr>
        <p:spPr>
          <a:xfrm>
            <a:off x="25073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Rectangle 1359"/>
          <p:cNvSpPr/>
          <p:nvPr/>
        </p:nvSpPr>
        <p:spPr>
          <a:xfrm>
            <a:off x="2553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Rectangle 1364"/>
          <p:cNvSpPr/>
          <p:nvPr/>
        </p:nvSpPr>
        <p:spPr>
          <a:xfrm>
            <a:off x="2553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Rectangle 1365"/>
          <p:cNvSpPr/>
          <p:nvPr/>
        </p:nvSpPr>
        <p:spPr>
          <a:xfrm>
            <a:off x="2598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Rectangle 1366"/>
          <p:cNvSpPr/>
          <p:nvPr/>
        </p:nvSpPr>
        <p:spPr>
          <a:xfrm>
            <a:off x="2598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Rectangle 1375"/>
          <p:cNvSpPr/>
          <p:nvPr/>
        </p:nvSpPr>
        <p:spPr>
          <a:xfrm>
            <a:off x="2644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Rectangle 1376"/>
          <p:cNvSpPr/>
          <p:nvPr/>
        </p:nvSpPr>
        <p:spPr>
          <a:xfrm>
            <a:off x="26444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Rectangle 1377"/>
          <p:cNvSpPr/>
          <p:nvPr/>
        </p:nvSpPr>
        <p:spPr>
          <a:xfrm>
            <a:off x="26444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Rectangle 1381"/>
          <p:cNvSpPr/>
          <p:nvPr/>
        </p:nvSpPr>
        <p:spPr>
          <a:xfrm>
            <a:off x="2644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Rectangle 1382"/>
          <p:cNvSpPr/>
          <p:nvPr/>
        </p:nvSpPr>
        <p:spPr>
          <a:xfrm>
            <a:off x="26444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Rectangle 1383"/>
          <p:cNvSpPr/>
          <p:nvPr/>
        </p:nvSpPr>
        <p:spPr>
          <a:xfrm>
            <a:off x="26444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Rectangle 1384"/>
          <p:cNvSpPr/>
          <p:nvPr/>
        </p:nvSpPr>
        <p:spPr>
          <a:xfrm>
            <a:off x="2644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ectangle 1385"/>
          <p:cNvSpPr/>
          <p:nvPr/>
        </p:nvSpPr>
        <p:spPr>
          <a:xfrm>
            <a:off x="26902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7" name="Rectangle 1386"/>
          <p:cNvSpPr/>
          <p:nvPr/>
        </p:nvSpPr>
        <p:spPr>
          <a:xfrm>
            <a:off x="26902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Rectangle 1387"/>
          <p:cNvSpPr/>
          <p:nvPr/>
        </p:nvSpPr>
        <p:spPr>
          <a:xfrm>
            <a:off x="2690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Rectangle 1388"/>
          <p:cNvSpPr/>
          <p:nvPr/>
        </p:nvSpPr>
        <p:spPr>
          <a:xfrm>
            <a:off x="26902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Rectangle 1389"/>
          <p:cNvSpPr/>
          <p:nvPr/>
        </p:nvSpPr>
        <p:spPr>
          <a:xfrm>
            <a:off x="26902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Rectangle 1405"/>
          <p:cNvSpPr/>
          <p:nvPr/>
        </p:nvSpPr>
        <p:spPr>
          <a:xfrm>
            <a:off x="28634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Rectangle 1407"/>
          <p:cNvSpPr/>
          <p:nvPr/>
        </p:nvSpPr>
        <p:spPr>
          <a:xfrm>
            <a:off x="28634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Rectangle 1408"/>
          <p:cNvSpPr/>
          <p:nvPr/>
        </p:nvSpPr>
        <p:spPr>
          <a:xfrm>
            <a:off x="28634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Rectangle 1409"/>
          <p:cNvSpPr/>
          <p:nvPr/>
        </p:nvSpPr>
        <p:spPr>
          <a:xfrm>
            <a:off x="28634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Rectangle 1410"/>
          <p:cNvSpPr/>
          <p:nvPr/>
        </p:nvSpPr>
        <p:spPr>
          <a:xfrm>
            <a:off x="28634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Rectangle 1414"/>
          <p:cNvSpPr/>
          <p:nvPr/>
        </p:nvSpPr>
        <p:spPr>
          <a:xfrm>
            <a:off x="290918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Rectangle 1415"/>
          <p:cNvSpPr/>
          <p:nvPr/>
        </p:nvSpPr>
        <p:spPr>
          <a:xfrm>
            <a:off x="29091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Rectangle 1416"/>
          <p:cNvSpPr/>
          <p:nvPr/>
        </p:nvSpPr>
        <p:spPr>
          <a:xfrm>
            <a:off x="29091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Rectangle 1421"/>
          <p:cNvSpPr/>
          <p:nvPr/>
        </p:nvSpPr>
        <p:spPr>
          <a:xfrm>
            <a:off x="29091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Rectangle 1422"/>
          <p:cNvSpPr/>
          <p:nvPr/>
        </p:nvSpPr>
        <p:spPr>
          <a:xfrm>
            <a:off x="29091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Rectangle 1425"/>
          <p:cNvSpPr/>
          <p:nvPr/>
        </p:nvSpPr>
        <p:spPr>
          <a:xfrm>
            <a:off x="29091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Rectangle 1428"/>
          <p:cNvSpPr/>
          <p:nvPr/>
        </p:nvSpPr>
        <p:spPr>
          <a:xfrm>
            <a:off x="29549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Rectangle 1431"/>
          <p:cNvSpPr/>
          <p:nvPr/>
        </p:nvSpPr>
        <p:spPr>
          <a:xfrm>
            <a:off x="295490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Rectangle 1432"/>
          <p:cNvSpPr/>
          <p:nvPr/>
        </p:nvSpPr>
        <p:spPr>
          <a:xfrm>
            <a:off x="29549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Rectangle 1437"/>
          <p:cNvSpPr/>
          <p:nvPr/>
        </p:nvSpPr>
        <p:spPr>
          <a:xfrm>
            <a:off x="30006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Rectangle 1438"/>
          <p:cNvSpPr/>
          <p:nvPr/>
        </p:nvSpPr>
        <p:spPr>
          <a:xfrm>
            <a:off x="30006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Rectangle 1439"/>
          <p:cNvSpPr/>
          <p:nvPr/>
        </p:nvSpPr>
        <p:spPr>
          <a:xfrm>
            <a:off x="30463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Rectangle 1443"/>
          <p:cNvSpPr/>
          <p:nvPr/>
        </p:nvSpPr>
        <p:spPr>
          <a:xfrm>
            <a:off x="30463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Rectangle 1444"/>
          <p:cNvSpPr/>
          <p:nvPr/>
        </p:nvSpPr>
        <p:spPr>
          <a:xfrm>
            <a:off x="30463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Rectangle 1445"/>
          <p:cNvSpPr/>
          <p:nvPr/>
        </p:nvSpPr>
        <p:spPr>
          <a:xfrm>
            <a:off x="309206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Rectangle 1446"/>
          <p:cNvSpPr/>
          <p:nvPr/>
        </p:nvSpPr>
        <p:spPr>
          <a:xfrm>
            <a:off x="30920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Rectangle 1472"/>
          <p:cNvSpPr/>
          <p:nvPr/>
        </p:nvSpPr>
        <p:spPr>
          <a:xfrm>
            <a:off x="30920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Rectangle 1473"/>
          <p:cNvSpPr/>
          <p:nvPr/>
        </p:nvSpPr>
        <p:spPr>
          <a:xfrm>
            <a:off x="30920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Rectangle 1474"/>
          <p:cNvSpPr/>
          <p:nvPr/>
        </p:nvSpPr>
        <p:spPr>
          <a:xfrm>
            <a:off x="30920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Rectangle 1483"/>
          <p:cNvSpPr/>
          <p:nvPr/>
        </p:nvSpPr>
        <p:spPr>
          <a:xfrm>
            <a:off x="30920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Rectangle 1485"/>
          <p:cNvSpPr/>
          <p:nvPr/>
        </p:nvSpPr>
        <p:spPr>
          <a:xfrm>
            <a:off x="31377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Rectangle 1486"/>
          <p:cNvSpPr/>
          <p:nvPr/>
        </p:nvSpPr>
        <p:spPr>
          <a:xfrm>
            <a:off x="31377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Rectangle 1487"/>
          <p:cNvSpPr/>
          <p:nvPr/>
        </p:nvSpPr>
        <p:spPr>
          <a:xfrm>
            <a:off x="31377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/>
        </p:nvSpPr>
        <p:spPr>
          <a:xfrm>
            <a:off x="31377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Rectangle 1489"/>
          <p:cNvSpPr/>
          <p:nvPr/>
        </p:nvSpPr>
        <p:spPr>
          <a:xfrm>
            <a:off x="31377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Rectangle 1498"/>
          <p:cNvSpPr/>
          <p:nvPr/>
        </p:nvSpPr>
        <p:spPr>
          <a:xfrm>
            <a:off x="32292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Rectangle 1499"/>
          <p:cNvSpPr/>
          <p:nvPr/>
        </p:nvSpPr>
        <p:spPr>
          <a:xfrm>
            <a:off x="32292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Rectangle 1500"/>
          <p:cNvSpPr/>
          <p:nvPr/>
        </p:nvSpPr>
        <p:spPr>
          <a:xfrm>
            <a:off x="32292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Rectangle 1501"/>
          <p:cNvSpPr/>
          <p:nvPr/>
        </p:nvSpPr>
        <p:spPr>
          <a:xfrm>
            <a:off x="32292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Rectangle 1502"/>
          <p:cNvSpPr/>
          <p:nvPr/>
        </p:nvSpPr>
        <p:spPr>
          <a:xfrm>
            <a:off x="32292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Rectangle 1503"/>
          <p:cNvSpPr/>
          <p:nvPr/>
        </p:nvSpPr>
        <p:spPr>
          <a:xfrm>
            <a:off x="32292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Rectangle 1504"/>
          <p:cNvSpPr/>
          <p:nvPr/>
        </p:nvSpPr>
        <p:spPr>
          <a:xfrm>
            <a:off x="32292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Rectangle 1505"/>
          <p:cNvSpPr/>
          <p:nvPr/>
        </p:nvSpPr>
        <p:spPr>
          <a:xfrm>
            <a:off x="32749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Rectangle 1506"/>
          <p:cNvSpPr/>
          <p:nvPr/>
        </p:nvSpPr>
        <p:spPr>
          <a:xfrm>
            <a:off x="32749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Rectangle 1507"/>
          <p:cNvSpPr/>
          <p:nvPr/>
        </p:nvSpPr>
        <p:spPr>
          <a:xfrm>
            <a:off x="32749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Rectangle 1508"/>
          <p:cNvSpPr/>
          <p:nvPr/>
        </p:nvSpPr>
        <p:spPr>
          <a:xfrm>
            <a:off x="327494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Rectangle 1509"/>
          <p:cNvSpPr/>
          <p:nvPr/>
        </p:nvSpPr>
        <p:spPr>
          <a:xfrm>
            <a:off x="32749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Rectangle 1510"/>
          <p:cNvSpPr/>
          <p:nvPr/>
        </p:nvSpPr>
        <p:spPr>
          <a:xfrm>
            <a:off x="327494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Rectangle 1511"/>
          <p:cNvSpPr/>
          <p:nvPr/>
        </p:nvSpPr>
        <p:spPr>
          <a:xfrm>
            <a:off x="32749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Rectangle 1512"/>
          <p:cNvSpPr/>
          <p:nvPr/>
        </p:nvSpPr>
        <p:spPr>
          <a:xfrm>
            <a:off x="332066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Rectangle 1513"/>
          <p:cNvSpPr/>
          <p:nvPr/>
        </p:nvSpPr>
        <p:spPr>
          <a:xfrm>
            <a:off x="33206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Rectangle 1514"/>
          <p:cNvSpPr/>
          <p:nvPr/>
        </p:nvSpPr>
        <p:spPr>
          <a:xfrm>
            <a:off x="336638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Rectangle 1515"/>
          <p:cNvSpPr/>
          <p:nvPr/>
        </p:nvSpPr>
        <p:spPr>
          <a:xfrm>
            <a:off x="33663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Rectangle 1516"/>
          <p:cNvSpPr/>
          <p:nvPr/>
        </p:nvSpPr>
        <p:spPr>
          <a:xfrm>
            <a:off x="33663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Rectangle 1517"/>
          <p:cNvSpPr/>
          <p:nvPr/>
        </p:nvSpPr>
        <p:spPr>
          <a:xfrm>
            <a:off x="34121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Rectangle 1518"/>
          <p:cNvSpPr/>
          <p:nvPr/>
        </p:nvSpPr>
        <p:spPr>
          <a:xfrm>
            <a:off x="341210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0" name="Rectangle 1519"/>
          <p:cNvSpPr/>
          <p:nvPr/>
        </p:nvSpPr>
        <p:spPr>
          <a:xfrm>
            <a:off x="34121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Rectangle 1520"/>
          <p:cNvSpPr/>
          <p:nvPr/>
        </p:nvSpPr>
        <p:spPr>
          <a:xfrm>
            <a:off x="341210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Rectangle 1521"/>
          <p:cNvSpPr/>
          <p:nvPr/>
        </p:nvSpPr>
        <p:spPr>
          <a:xfrm>
            <a:off x="34578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Rectangle 1522"/>
          <p:cNvSpPr/>
          <p:nvPr/>
        </p:nvSpPr>
        <p:spPr>
          <a:xfrm>
            <a:off x="34578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Rectangle 1523"/>
          <p:cNvSpPr/>
          <p:nvPr/>
        </p:nvSpPr>
        <p:spPr>
          <a:xfrm>
            <a:off x="34578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Rectangle 1524"/>
          <p:cNvSpPr/>
          <p:nvPr/>
        </p:nvSpPr>
        <p:spPr>
          <a:xfrm>
            <a:off x="34578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Rectangle 1525"/>
          <p:cNvSpPr/>
          <p:nvPr/>
        </p:nvSpPr>
        <p:spPr>
          <a:xfrm>
            <a:off x="34578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Rectangle 1526"/>
          <p:cNvSpPr/>
          <p:nvPr/>
        </p:nvSpPr>
        <p:spPr>
          <a:xfrm>
            <a:off x="34578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Rectangle 1527"/>
          <p:cNvSpPr/>
          <p:nvPr/>
        </p:nvSpPr>
        <p:spPr>
          <a:xfrm>
            <a:off x="35035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Rectangle 1528"/>
          <p:cNvSpPr/>
          <p:nvPr/>
        </p:nvSpPr>
        <p:spPr>
          <a:xfrm>
            <a:off x="35035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Rectangle 1529"/>
          <p:cNvSpPr/>
          <p:nvPr/>
        </p:nvSpPr>
        <p:spPr>
          <a:xfrm>
            <a:off x="35035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Rectangle 1574"/>
          <p:cNvSpPr/>
          <p:nvPr/>
        </p:nvSpPr>
        <p:spPr>
          <a:xfrm>
            <a:off x="39586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6" name="Rectangle 1575"/>
          <p:cNvSpPr/>
          <p:nvPr/>
        </p:nvSpPr>
        <p:spPr>
          <a:xfrm>
            <a:off x="39586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Rectangle 1576"/>
          <p:cNvSpPr/>
          <p:nvPr/>
        </p:nvSpPr>
        <p:spPr>
          <a:xfrm>
            <a:off x="39586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Rectangle 1577"/>
          <p:cNvSpPr/>
          <p:nvPr/>
        </p:nvSpPr>
        <p:spPr>
          <a:xfrm>
            <a:off x="39586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Rectangle 1578"/>
          <p:cNvSpPr/>
          <p:nvPr/>
        </p:nvSpPr>
        <p:spPr>
          <a:xfrm>
            <a:off x="39586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Rectangle 1579"/>
          <p:cNvSpPr/>
          <p:nvPr/>
        </p:nvSpPr>
        <p:spPr>
          <a:xfrm>
            <a:off x="400435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Rectangle 1580"/>
          <p:cNvSpPr/>
          <p:nvPr/>
        </p:nvSpPr>
        <p:spPr>
          <a:xfrm>
            <a:off x="40043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Rectangle 1581"/>
          <p:cNvSpPr/>
          <p:nvPr/>
        </p:nvSpPr>
        <p:spPr>
          <a:xfrm>
            <a:off x="40043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Rectangle 1582"/>
          <p:cNvSpPr/>
          <p:nvPr/>
        </p:nvSpPr>
        <p:spPr>
          <a:xfrm>
            <a:off x="40043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Rectangle 1583"/>
          <p:cNvSpPr/>
          <p:nvPr/>
        </p:nvSpPr>
        <p:spPr>
          <a:xfrm>
            <a:off x="40043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Rectangle 1584"/>
          <p:cNvSpPr/>
          <p:nvPr/>
        </p:nvSpPr>
        <p:spPr>
          <a:xfrm>
            <a:off x="40043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Rectangle 1585"/>
          <p:cNvSpPr/>
          <p:nvPr/>
        </p:nvSpPr>
        <p:spPr>
          <a:xfrm>
            <a:off x="40500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Rectangle 1586"/>
          <p:cNvSpPr/>
          <p:nvPr/>
        </p:nvSpPr>
        <p:spPr>
          <a:xfrm>
            <a:off x="40500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Rectangle 1587"/>
          <p:cNvSpPr/>
          <p:nvPr/>
        </p:nvSpPr>
        <p:spPr>
          <a:xfrm>
            <a:off x="40500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Rectangle 1588"/>
          <p:cNvSpPr/>
          <p:nvPr/>
        </p:nvSpPr>
        <p:spPr>
          <a:xfrm>
            <a:off x="40957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Rectangle 1589"/>
          <p:cNvSpPr/>
          <p:nvPr/>
        </p:nvSpPr>
        <p:spPr>
          <a:xfrm>
            <a:off x="40957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Rectangle 1590"/>
          <p:cNvSpPr/>
          <p:nvPr/>
        </p:nvSpPr>
        <p:spPr>
          <a:xfrm>
            <a:off x="41415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Rectangle 1591"/>
          <p:cNvSpPr/>
          <p:nvPr/>
        </p:nvSpPr>
        <p:spPr>
          <a:xfrm>
            <a:off x="414151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Rectangle 1592"/>
          <p:cNvSpPr/>
          <p:nvPr/>
        </p:nvSpPr>
        <p:spPr>
          <a:xfrm>
            <a:off x="414151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Rectangle 1593"/>
          <p:cNvSpPr/>
          <p:nvPr/>
        </p:nvSpPr>
        <p:spPr>
          <a:xfrm>
            <a:off x="418723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Rectangle 1594"/>
          <p:cNvSpPr/>
          <p:nvPr/>
        </p:nvSpPr>
        <p:spPr>
          <a:xfrm>
            <a:off x="41872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Rectangle 1595"/>
          <p:cNvSpPr/>
          <p:nvPr/>
        </p:nvSpPr>
        <p:spPr>
          <a:xfrm>
            <a:off x="41872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Rectangle 1596"/>
          <p:cNvSpPr/>
          <p:nvPr/>
        </p:nvSpPr>
        <p:spPr>
          <a:xfrm>
            <a:off x="41872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8" name="Rectangle 1597"/>
          <p:cNvSpPr/>
          <p:nvPr/>
        </p:nvSpPr>
        <p:spPr>
          <a:xfrm>
            <a:off x="41872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Rectangle 1598"/>
          <p:cNvSpPr/>
          <p:nvPr/>
        </p:nvSpPr>
        <p:spPr>
          <a:xfrm>
            <a:off x="41872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0" name="Rectangle 1599"/>
          <p:cNvSpPr/>
          <p:nvPr/>
        </p:nvSpPr>
        <p:spPr>
          <a:xfrm>
            <a:off x="42329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Rectangle 1600"/>
          <p:cNvSpPr/>
          <p:nvPr/>
        </p:nvSpPr>
        <p:spPr>
          <a:xfrm>
            <a:off x="42329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2" name="Rectangle 1601"/>
          <p:cNvSpPr/>
          <p:nvPr/>
        </p:nvSpPr>
        <p:spPr>
          <a:xfrm>
            <a:off x="42329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3" name="Rectangle 1602"/>
          <p:cNvSpPr/>
          <p:nvPr/>
        </p:nvSpPr>
        <p:spPr>
          <a:xfrm>
            <a:off x="42329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4" name="Rectangle 1603"/>
          <p:cNvSpPr/>
          <p:nvPr/>
        </p:nvSpPr>
        <p:spPr>
          <a:xfrm>
            <a:off x="42329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Rectangle 1650"/>
          <p:cNvSpPr/>
          <p:nvPr/>
        </p:nvSpPr>
        <p:spPr>
          <a:xfrm>
            <a:off x="46893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Rectangle 1651"/>
          <p:cNvSpPr/>
          <p:nvPr/>
        </p:nvSpPr>
        <p:spPr>
          <a:xfrm>
            <a:off x="468932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3" name="Rectangle 1652"/>
          <p:cNvSpPr/>
          <p:nvPr/>
        </p:nvSpPr>
        <p:spPr>
          <a:xfrm>
            <a:off x="468932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4" name="Rectangle 1653"/>
          <p:cNvSpPr/>
          <p:nvPr/>
        </p:nvSpPr>
        <p:spPr>
          <a:xfrm>
            <a:off x="468932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5" name="Rectangle 1654"/>
          <p:cNvSpPr/>
          <p:nvPr/>
        </p:nvSpPr>
        <p:spPr>
          <a:xfrm>
            <a:off x="468932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6" name="Rectangle 1655"/>
          <p:cNvSpPr/>
          <p:nvPr/>
        </p:nvSpPr>
        <p:spPr>
          <a:xfrm>
            <a:off x="468932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7" name="Rectangle 1656"/>
          <p:cNvSpPr/>
          <p:nvPr/>
        </p:nvSpPr>
        <p:spPr>
          <a:xfrm>
            <a:off x="46893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8" name="Rectangle 1657"/>
          <p:cNvSpPr/>
          <p:nvPr/>
        </p:nvSpPr>
        <p:spPr>
          <a:xfrm>
            <a:off x="47350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Rectangle 1658"/>
          <p:cNvSpPr/>
          <p:nvPr/>
        </p:nvSpPr>
        <p:spPr>
          <a:xfrm>
            <a:off x="47350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Rectangle 1659"/>
          <p:cNvSpPr/>
          <p:nvPr/>
        </p:nvSpPr>
        <p:spPr>
          <a:xfrm>
            <a:off x="473504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Rectangle 1660"/>
          <p:cNvSpPr/>
          <p:nvPr/>
        </p:nvSpPr>
        <p:spPr>
          <a:xfrm>
            <a:off x="473504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2" name="Rectangle 1661"/>
          <p:cNvSpPr/>
          <p:nvPr/>
        </p:nvSpPr>
        <p:spPr>
          <a:xfrm>
            <a:off x="473504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Rectangle 1662"/>
          <p:cNvSpPr/>
          <p:nvPr/>
        </p:nvSpPr>
        <p:spPr>
          <a:xfrm>
            <a:off x="47350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4" name="Rectangle 1663"/>
          <p:cNvSpPr/>
          <p:nvPr/>
        </p:nvSpPr>
        <p:spPr>
          <a:xfrm>
            <a:off x="47350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5" name="Rectangle 1664"/>
          <p:cNvSpPr/>
          <p:nvPr/>
        </p:nvSpPr>
        <p:spPr>
          <a:xfrm>
            <a:off x="47807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6" name="Rectangle 1665"/>
          <p:cNvSpPr/>
          <p:nvPr/>
        </p:nvSpPr>
        <p:spPr>
          <a:xfrm>
            <a:off x="47807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7" name="Rectangle 1666"/>
          <p:cNvSpPr/>
          <p:nvPr/>
        </p:nvSpPr>
        <p:spPr>
          <a:xfrm>
            <a:off x="47807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8" name="Rectangle 1667"/>
          <p:cNvSpPr/>
          <p:nvPr/>
        </p:nvSpPr>
        <p:spPr>
          <a:xfrm>
            <a:off x="48264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9" name="Rectangle 1668"/>
          <p:cNvSpPr/>
          <p:nvPr/>
        </p:nvSpPr>
        <p:spPr>
          <a:xfrm>
            <a:off x="48264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0" name="Rectangle 1669"/>
          <p:cNvSpPr/>
          <p:nvPr/>
        </p:nvSpPr>
        <p:spPr>
          <a:xfrm>
            <a:off x="48264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" name="Rectangle 1670"/>
          <p:cNvSpPr/>
          <p:nvPr/>
        </p:nvSpPr>
        <p:spPr>
          <a:xfrm>
            <a:off x="48722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2" name="Rectangle 1671"/>
          <p:cNvSpPr/>
          <p:nvPr/>
        </p:nvSpPr>
        <p:spPr>
          <a:xfrm>
            <a:off x="487220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3" name="Rectangle 1672"/>
          <p:cNvSpPr/>
          <p:nvPr/>
        </p:nvSpPr>
        <p:spPr>
          <a:xfrm>
            <a:off x="48722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4" name="Rectangle 1673"/>
          <p:cNvSpPr/>
          <p:nvPr/>
        </p:nvSpPr>
        <p:spPr>
          <a:xfrm>
            <a:off x="49179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5" name="Rectangle 1674"/>
          <p:cNvSpPr/>
          <p:nvPr/>
        </p:nvSpPr>
        <p:spPr>
          <a:xfrm>
            <a:off x="49179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35928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5928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59287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5928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5928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36385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6385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6385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363859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6385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6385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63859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6843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68431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73003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7300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77575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37757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38214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38214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38214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8214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38214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82147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8671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38671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38671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671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3235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43235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43235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3235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3235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3235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3235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43692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436928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3692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3692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43692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436928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43692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44150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44150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4607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4607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45064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45064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45064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45064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45521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5521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45521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5521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45521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5978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5978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5978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17300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17758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18215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18215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18215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18215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18215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18215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18215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18672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18672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18672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18672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18672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18672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18672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19129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19586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1410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14100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14100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14100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14100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14100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1410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1455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145576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145576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14557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14557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14557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1455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1501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1501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1501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15472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1547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15472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15929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15929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15929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16386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16386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/>
        </p:nvSpPr>
        <p:spPr>
          <a:xfrm>
            <a:off x="20501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Rectangle 1204"/>
          <p:cNvSpPr/>
          <p:nvPr/>
        </p:nvSpPr>
        <p:spPr>
          <a:xfrm>
            <a:off x="20501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Rectangle 1205"/>
          <p:cNvSpPr/>
          <p:nvPr/>
        </p:nvSpPr>
        <p:spPr>
          <a:xfrm>
            <a:off x="20501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/>
        </p:nvSpPr>
        <p:spPr>
          <a:xfrm>
            <a:off x="20501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/>
        </p:nvSpPr>
        <p:spPr>
          <a:xfrm>
            <a:off x="20501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/>
        </p:nvSpPr>
        <p:spPr>
          <a:xfrm>
            <a:off x="20501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Rectangle 1216"/>
          <p:cNvSpPr/>
          <p:nvPr/>
        </p:nvSpPr>
        <p:spPr>
          <a:xfrm>
            <a:off x="20501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/>
        </p:nvSpPr>
        <p:spPr>
          <a:xfrm>
            <a:off x="20958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Rectangle 1222"/>
          <p:cNvSpPr/>
          <p:nvPr/>
        </p:nvSpPr>
        <p:spPr>
          <a:xfrm>
            <a:off x="20958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Rectangle 1223"/>
          <p:cNvSpPr/>
          <p:nvPr/>
        </p:nvSpPr>
        <p:spPr>
          <a:xfrm>
            <a:off x="20958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/>
        </p:nvSpPr>
        <p:spPr>
          <a:xfrm>
            <a:off x="20958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Rectangle 1237"/>
          <p:cNvSpPr/>
          <p:nvPr/>
        </p:nvSpPr>
        <p:spPr>
          <a:xfrm>
            <a:off x="20958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/>
        </p:nvSpPr>
        <p:spPr>
          <a:xfrm>
            <a:off x="20958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Rectangle 1246"/>
          <p:cNvSpPr/>
          <p:nvPr/>
        </p:nvSpPr>
        <p:spPr>
          <a:xfrm>
            <a:off x="20958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Rectangle 1247"/>
          <p:cNvSpPr/>
          <p:nvPr/>
        </p:nvSpPr>
        <p:spPr>
          <a:xfrm>
            <a:off x="21415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/>
        </p:nvSpPr>
        <p:spPr>
          <a:xfrm>
            <a:off x="21415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/>
        </p:nvSpPr>
        <p:spPr>
          <a:xfrm>
            <a:off x="2187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Rectangle 1252"/>
          <p:cNvSpPr/>
          <p:nvPr/>
        </p:nvSpPr>
        <p:spPr>
          <a:xfrm>
            <a:off x="2187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Rectangle 1253"/>
          <p:cNvSpPr/>
          <p:nvPr/>
        </p:nvSpPr>
        <p:spPr>
          <a:xfrm>
            <a:off x="2187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/>
        </p:nvSpPr>
        <p:spPr>
          <a:xfrm>
            <a:off x="2233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/>
        </p:nvSpPr>
        <p:spPr>
          <a:xfrm>
            <a:off x="2233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Rectangle 1258"/>
          <p:cNvSpPr/>
          <p:nvPr/>
        </p:nvSpPr>
        <p:spPr>
          <a:xfrm>
            <a:off x="2233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Rectangle 1259"/>
          <p:cNvSpPr/>
          <p:nvPr/>
        </p:nvSpPr>
        <p:spPr>
          <a:xfrm>
            <a:off x="2233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/>
        </p:nvSpPr>
        <p:spPr>
          <a:xfrm>
            <a:off x="2278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Rectangle 1261"/>
          <p:cNvSpPr/>
          <p:nvPr/>
        </p:nvSpPr>
        <p:spPr>
          <a:xfrm>
            <a:off x="22787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Rectangle 1262"/>
          <p:cNvSpPr/>
          <p:nvPr/>
        </p:nvSpPr>
        <p:spPr>
          <a:xfrm>
            <a:off x="22787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Rectangle 1265"/>
          <p:cNvSpPr/>
          <p:nvPr/>
        </p:nvSpPr>
        <p:spPr>
          <a:xfrm>
            <a:off x="2278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Rectangle 1278"/>
          <p:cNvSpPr/>
          <p:nvPr/>
        </p:nvSpPr>
        <p:spPr>
          <a:xfrm>
            <a:off x="22787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Rectangle 1279"/>
          <p:cNvSpPr/>
          <p:nvPr/>
        </p:nvSpPr>
        <p:spPr>
          <a:xfrm>
            <a:off x="22787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/>
        </p:nvSpPr>
        <p:spPr>
          <a:xfrm>
            <a:off x="23244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Rectangle 1290"/>
          <p:cNvSpPr/>
          <p:nvPr/>
        </p:nvSpPr>
        <p:spPr>
          <a:xfrm>
            <a:off x="23244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Rectangle 1291"/>
          <p:cNvSpPr/>
          <p:nvPr/>
        </p:nvSpPr>
        <p:spPr>
          <a:xfrm>
            <a:off x="23244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Rectangle 1321"/>
          <p:cNvSpPr/>
          <p:nvPr/>
        </p:nvSpPr>
        <p:spPr>
          <a:xfrm>
            <a:off x="2415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Rectangle 1325"/>
          <p:cNvSpPr/>
          <p:nvPr/>
        </p:nvSpPr>
        <p:spPr>
          <a:xfrm>
            <a:off x="2415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Rectangle 1331"/>
          <p:cNvSpPr/>
          <p:nvPr/>
        </p:nvSpPr>
        <p:spPr>
          <a:xfrm>
            <a:off x="2415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Rectangle 1332"/>
          <p:cNvSpPr/>
          <p:nvPr/>
        </p:nvSpPr>
        <p:spPr>
          <a:xfrm>
            <a:off x="24158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Rectangle 1333"/>
          <p:cNvSpPr/>
          <p:nvPr/>
        </p:nvSpPr>
        <p:spPr>
          <a:xfrm>
            <a:off x="2415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Rectangle 1346"/>
          <p:cNvSpPr/>
          <p:nvPr/>
        </p:nvSpPr>
        <p:spPr>
          <a:xfrm>
            <a:off x="24616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Rectangle 1347"/>
          <p:cNvSpPr/>
          <p:nvPr/>
        </p:nvSpPr>
        <p:spPr>
          <a:xfrm>
            <a:off x="2461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Rectangle 1348"/>
          <p:cNvSpPr/>
          <p:nvPr/>
        </p:nvSpPr>
        <p:spPr>
          <a:xfrm>
            <a:off x="2461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Rectangle 1349"/>
          <p:cNvSpPr/>
          <p:nvPr/>
        </p:nvSpPr>
        <p:spPr>
          <a:xfrm>
            <a:off x="24616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Rectangle 1354"/>
          <p:cNvSpPr/>
          <p:nvPr/>
        </p:nvSpPr>
        <p:spPr>
          <a:xfrm>
            <a:off x="24616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/>
          <p:cNvSpPr/>
          <p:nvPr/>
        </p:nvSpPr>
        <p:spPr>
          <a:xfrm>
            <a:off x="24616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Rectangle 1356"/>
          <p:cNvSpPr/>
          <p:nvPr/>
        </p:nvSpPr>
        <p:spPr>
          <a:xfrm>
            <a:off x="2461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Rectangle 1357"/>
          <p:cNvSpPr/>
          <p:nvPr/>
        </p:nvSpPr>
        <p:spPr>
          <a:xfrm>
            <a:off x="25073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Rectangle 1358"/>
          <p:cNvSpPr/>
          <p:nvPr/>
        </p:nvSpPr>
        <p:spPr>
          <a:xfrm>
            <a:off x="25073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Rectangle 1359"/>
          <p:cNvSpPr/>
          <p:nvPr/>
        </p:nvSpPr>
        <p:spPr>
          <a:xfrm>
            <a:off x="2553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Rectangle 1364"/>
          <p:cNvSpPr/>
          <p:nvPr/>
        </p:nvSpPr>
        <p:spPr>
          <a:xfrm>
            <a:off x="2553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Rectangle 1365"/>
          <p:cNvSpPr/>
          <p:nvPr/>
        </p:nvSpPr>
        <p:spPr>
          <a:xfrm>
            <a:off x="2598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Rectangle 1366"/>
          <p:cNvSpPr/>
          <p:nvPr/>
        </p:nvSpPr>
        <p:spPr>
          <a:xfrm>
            <a:off x="2598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Rectangle 1375"/>
          <p:cNvSpPr/>
          <p:nvPr/>
        </p:nvSpPr>
        <p:spPr>
          <a:xfrm>
            <a:off x="2644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Rectangle 1376"/>
          <p:cNvSpPr/>
          <p:nvPr/>
        </p:nvSpPr>
        <p:spPr>
          <a:xfrm>
            <a:off x="26444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Rectangle 1377"/>
          <p:cNvSpPr/>
          <p:nvPr/>
        </p:nvSpPr>
        <p:spPr>
          <a:xfrm>
            <a:off x="26444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Rectangle 1381"/>
          <p:cNvSpPr/>
          <p:nvPr/>
        </p:nvSpPr>
        <p:spPr>
          <a:xfrm>
            <a:off x="2644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Rectangle 1382"/>
          <p:cNvSpPr/>
          <p:nvPr/>
        </p:nvSpPr>
        <p:spPr>
          <a:xfrm>
            <a:off x="26444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Rectangle 1383"/>
          <p:cNvSpPr/>
          <p:nvPr/>
        </p:nvSpPr>
        <p:spPr>
          <a:xfrm>
            <a:off x="26444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Rectangle 1384"/>
          <p:cNvSpPr/>
          <p:nvPr/>
        </p:nvSpPr>
        <p:spPr>
          <a:xfrm>
            <a:off x="2644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ectangle 1385"/>
          <p:cNvSpPr/>
          <p:nvPr/>
        </p:nvSpPr>
        <p:spPr>
          <a:xfrm>
            <a:off x="26902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7" name="Rectangle 1386"/>
          <p:cNvSpPr/>
          <p:nvPr/>
        </p:nvSpPr>
        <p:spPr>
          <a:xfrm>
            <a:off x="26902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Rectangle 1387"/>
          <p:cNvSpPr/>
          <p:nvPr/>
        </p:nvSpPr>
        <p:spPr>
          <a:xfrm>
            <a:off x="2690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Rectangle 1388"/>
          <p:cNvSpPr/>
          <p:nvPr/>
        </p:nvSpPr>
        <p:spPr>
          <a:xfrm>
            <a:off x="26902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Rectangle 1389"/>
          <p:cNvSpPr/>
          <p:nvPr/>
        </p:nvSpPr>
        <p:spPr>
          <a:xfrm>
            <a:off x="26902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Rectangle 1405"/>
          <p:cNvSpPr/>
          <p:nvPr/>
        </p:nvSpPr>
        <p:spPr>
          <a:xfrm>
            <a:off x="28634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Rectangle 1407"/>
          <p:cNvSpPr/>
          <p:nvPr/>
        </p:nvSpPr>
        <p:spPr>
          <a:xfrm>
            <a:off x="28634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Rectangle 1408"/>
          <p:cNvSpPr/>
          <p:nvPr/>
        </p:nvSpPr>
        <p:spPr>
          <a:xfrm>
            <a:off x="28634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Rectangle 1409"/>
          <p:cNvSpPr/>
          <p:nvPr/>
        </p:nvSpPr>
        <p:spPr>
          <a:xfrm>
            <a:off x="28634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Rectangle 1410"/>
          <p:cNvSpPr/>
          <p:nvPr/>
        </p:nvSpPr>
        <p:spPr>
          <a:xfrm>
            <a:off x="28634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Rectangle 1414"/>
          <p:cNvSpPr/>
          <p:nvPr/>
        </p:nvSpPr>
        <p:spPr>
          <a:xfrm>
            <a:off x="290918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Rectangle 1415"/>
          <p:cNvSpPr/>
          <p:nvPr/>
        </p:nvSpPr>
        <p:spPr>
          <a:xfrm>
            <a:off x="29091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Rectangle 1416"/>
          <p:cNvSpPr/>
          <p:nvPr/>
        </p:nvSpPr>
        <p:spPr>
          <a:xfrm>
            <a:off x="29091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Rectangle 1421"/>
          <p:cNvSpPr/>
          <p:nvPr/>
        </p:nvSpPr>
        <p:spPr>
          <a:xfrm>
            <a:off x="29091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Rectangle 1422"/>
          <p:cNvSpPr/>
          <p:nvPr/>
        </p:nvSpPr>
        <p:spPr>
          <a:xfrm>
            <a:off x="29091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Rectangle 1425"/>
          <p:cNvSpPr/>
          <p:nvPr/>
        </p:nvSpPr>
        <p:spPr>
          <a:xfrm>
            <a:off x="29091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Rectangle 1428"/>
          <p:cNvSpPr/>
          <p:nvPr/>
        </p:nvSpPr>
        <p:spPr>
          <a:xfrm>
            <a:off x="29549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Rectangle 1431"/>
          <p:cNvSpPr/>
          <p:nvPr/>
        </p:nvSpPr>
        <p:spPr>
          <a:xfrm>
            <a:off x="295490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Rectangle 1432"/>
          <p:cNvSpPr/>
          <p:nvPr/>
        </p:nvSpPr>
        <p:spPr>
          <a:xfrm>
            <a:off x="29549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Rectangle 1437"/>
          <p:cNvSpPr/>
          <p:nvPr/>
        </p:nvSpPr>
        <p:spPr>
          <a:xfrm>
            <a:off x="30006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Rectangle 1438"/>
          <p:cNvSpPr/>
          <p:nvPr/>
        </p:nvSpPr>
        <p:spPr>
          <a:xfrm>
            <a:off x="30006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Rectangle 1439"/>
          <p:cNvSpPr/>
          <p:nvPr/>
        </p:nvSpPr>
        <p:spPr>
          <a:xfrm>
            <a:off x="30463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Rectangle 1443"/>
          <p:cNvSpPr/>
          <p:nvPr/>
        </p:nvSpPr>
        <p:spPr>
          <a:xfrm>
            <a:off x="30463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Rectangle 1444"/>
          <p:cNvSpPr/>
          <p:nvPr/>
        </p:nvSpPr>
        <p:spPr>
          <a:xfrm>
            <a:off x="30463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Rectangle 1445"/>
          <p:cNvSpPr/>
          <p:nvPr/>
        </p:nvSpPr>
        <p:spPr>
          <a:xfrm>
            <a:off x="309206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Rectangle 1446"/>
          <p:cNvSpPr/>
          <p:nvPr/>
        </p:nvSpPr>
        <p:spPr>
          <a:xfrm>
            <a:off x="30920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Rectangle 1472"/>
          <p:cNvSpPr/>
          <p:nvPr/>
        </p:nvSpPr>
        <p:spPr>
          <a:xfrm>
            <a:off x="30920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Rectangle 1473"/>
          <p:cNvSpPr/>
          <p:nvPr/>
        </p:nvSpPr>
        <p:spPr>
          <a:xfrm>
            <a:off x="30920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Rectangle 1474"/>
          <p:cNvSpPr/>
          <p:nvPr/>
        </p:nvSpPr>
        <p:spPr>
          <a:xfrm>
            <a:off x="30920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Rectangle 1483"/>
          <p:cNvSpPr/>
          <p:nvPr/>
        </p:nvSpPr>
        <p:spPr>
          <a:xfrm>
            <a:off x="30920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Rectangle 1485"/>
          <p:cNvSpPr/>
          <p:nvPr/>
        </p:nvSpPr>
        <p:spPr>
          <a:xfrm>
            <a:off x="31377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Rectangle 1486"/>
          <p:cNvSpPr/>
          <p:nvPr/>
        </p:nvSpPr>
        <p:spPr>
          <a:xfrm>
            <a:off x="31377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Rectangle 1487"/>
          <p:cNvSpPr/>
          <p:nvPr/>
        </p:nvSpPr>
        <p:spPr>
          <a:xfrm>
            <a:off x="31377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/>
        </p:nvSpPr>
        <p:spPr>
          <a:xfrm>
            <a:off x="31377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Rectangle 1489"/>
          <p:cNvSpPr/>
          <p:nvPr/>
        </p:nvSpPr>
        <p:spPr>
          <a:xfrm>
            <a:off x="31377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Rectangle 1498"/>
          <p:cNvSpPr/>
          <p:nvPr/>
        </p:nvSpPr>
        <p:spPr>
          <a:xfrm>
            <a:off x="32292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Rectangle 1499"/>
          <p:cNvSpPr/>
          <p:nvPr/>
        </p:nvSpPr>
        <p:spPr>
          <a:xfrm>
            <a:off x="32292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Rectangle 1500"/>
          <p:cNvSpPr/>
          <p:nvPr/>
        </p:nvSpPr>
        <p:spPr>
          <a:xfrm>
            <a:off x="32292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Rectangle 1501"/>
          <p:cNvSpPr/>
          <p:nvPr/>
        </p:nvSpPr>
        <p:spPr>
          <a:xfrm>
            <a:off x="32292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Rectangle 1502"/>
          <p:cNvSpPr/>
          <p:nvPr/>
        </p:nvSpPr>
        <p:spPr>
          <a:xfrm>
            <a:off x="32292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Rectangle 1503"/>
          <p:cNvSpPr/>
          <p:nvPr/>
        </p:nvSpPr>
        <p:spPr>
          <a:xfrm>
            <a:off x="32292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Rectangle 1504"/>
          <p:cNvSpPr/>
          <p:nvPr/>
        </p:nvSpPr>
        <p:spPr>
          <a:xfrm>
            <a:off x="32292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Rectangle 1505"/>
          <p:cNvSpPr/>
          <p:nvPr/>
        </p:nvSpPr>
        <p:spPr>
          <a:xfrm>
            <a:off x="32749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Rectangle 1506"/>
          <p:cNvSpPr/>
          <p:nvPr/>
        </p:nvSpPr>
        <p:spPr>
          <a:xfrm>
            <a:off x="32749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Rectangle 1507"/>
          <p:cNvSpPr/>
          <p:nvPr/>
        </p:nvSpPr>
        <p:spPr>
          <a:xfrm>
            <a:off x="32749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Rectangle 1508"/>
          <p:cNvSpPr/>
          <p:nvPr/>
        </p:nvSpPr>
        <p:spPr>
          <a:xfrm>
            <a:off x="327494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Rectangle 1509"/>
          <p:cNvSpPr/>
          <p:nvPr/>
        </p:nvSpPr>
        <p:spPr>
          <a:xfrm>
            <a:off x="32749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Rectangle 1510"/>
          <p:cNvSpPr/>
          <p:nvPr/>
        </p:nvSpPr>
        <p:spPr>
          <a:xfrm>
            <a:off x="327494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Rectangle 1511"/>
          <p:cNvSpPr/>
          <p:nvPr/>
        </p:nvSpPr>
        <p:spPr>
          <a:xfrm>
            <a:off x="32749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Rectangle 1512"/>
          <p:cNvSpPr/>
          <p:nvPr/>
        </p:nvSpPr>
        <p:spPr>
          <a:xfrm>
            <a:off x="332066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Rectangle 1513"/>
          <p:cNvSpPr/>
          <p:nvPr/>
        </p:nvSpPr>
        <p:spPr>
          <a:xfrm>
            <a:off x="33206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Rectangle 1514"/>
          <p:cNvSpPr/>
          <p:nvPr/>
        </p:nvSpPr>
        <p:spPr>
          <a:xfrm>
            <a:off x="336638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Rectangle 1515"/>
          <p:cNvSpPr/>
          <p:nvPr/>
        </p:nvSpPr>
        <p:spPr>
          <a:xfrm>
            <a:off x="33663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Rectangle 1516"/>
          <p:cNvSpPr/>
          <p:nvPr/>
        </p:nvSpPr>
        <p:spPr>
          <a:xfrm>
            <a:off x="33663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Rectangle 1517"/>
          <p:cNvSpPr/>
          <p:nvPr/>
        </p:nvSpPr>
        <p:spPr>
          <a:xfrm>
            <a:off x="34121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Rectangle 1518"/>
          <p:cNvSpPr/>
          <p:nvPr/>
        </p:nvSpPr>
        <p:spPr>
          <a:xfrm>
            <a:off x="341210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0" name="Rectangle 1519"/>
          <p:cNvSpPr/>
          <p:nvPr/>
        </p:nvSpPr>
        <p:spPr>
          <a:xfrm>
            <a:off x="34121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Rectangle 1520"/>
          <p:cNvSpPr/>
          <p:nvPr/>
        </p:nvSpPr>
        <p:spPr>
          <a:xfrm>
            <a:off x="341210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Rectangle 1521"/>
          <p:cNvSpPr/>
          <p:nvPr/>
        </p:nvSpPr>
        <p:spPr>
          <a:xfrm>
            <a:off x="34578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Rectangle 1522"/>
          <p:cNvSpPr/>
          <p:nvPr/>
        </p:nvSpPr>
        <p:spPr>
          <a:xfrm>
            <a:off x="34578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Rectangle 1523"/>
          <p:cNvSpPr/>
          <p:nvPr/>
        </p:nvSpPr>
        <p:spPr>
          <a:xfrm>
            <a:off x="34578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Rectangle 1524"/>
          <p:cNvSpPr/>
          <p:nvPr/>
        </p:nvSpPr>
        <p:spPr>
          <a:xfrm>
            <a:off x="34578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Rectangle 1525"/>
          <p:cNvSpPr/>
          <p:nvPr/>
        </p:nvSpPr>
        <p:spPr>
          <a:xfrm>
            <a:off x="34578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Rectangle 1526"/>
          <p:cNvSpPr/>
          <p:nvPr/>
        </p:nvSpPr>
        <p:spPr>
          <a:xfrm>
            <a:off x="34578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Rectangle 1527"/>
          <p:cNvSpPr/>
          <p:nvPr/>
        </p:nvSpPr>
        <p:spPr>
          <a:xfrm>
            <a:off x="35035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Rectangle 1528"/>
          <p:cNvSpPr/>
          <p:nvPr/>
        </p:nvSpPr>
        <p:spPr>
          <a:xfrm>
            <a:off x="35035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Rectangle 1529"/>
          <p:cNvSpPr/>
          <p:nvPr/>
        </p:nvSpPr>
        <p:spPr>
          <a:xfrm>
            <a:off x="35035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Rectangle 1574"/>
          <p:cNvSpPr/>
          <p:nvPr/>
        </p:nvSpPr>
        <p:spPr>
          <a:xfrm>
            <a:off x="39586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6" name="Rectangle 1575"/>
          <p:cNvSpPr/>
          <p:nvPr/>
        </p:nvSpPr>
        <p:spPr>
          <a:xfrm>
            <a:off x="39586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Rectangle 1576"/>
          <p:cNvSpPr/>
          <p:nvPr/>
        </p:nvSpPr>
        <p:spPr>
          <a:xfrm>
            <a:off x="39586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Rectangle 1577"/>
          <p:cNvSpPr/>
          <p:nvPr/>
        </p:nvSpPr>
        <p:spPr>
          <a:xfrm>
            <a:off x="39586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Rectangle 1578"/>
          <p:cNvSpPr/>
          <p:nvPr/>
        </p:nvSpPr>
        <p:spPr>
          <a:xfrm>
            <a:off x="39586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Rectangle 1579"/>
          <p:cNvSpPr/>
          <p:nvPr/>
        </p:nvSpPr>
        <p:spPr>
          <a:xfrm>
            <a:off x="400435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Rectangle 1580"/>
          <p:cNvSpPr/>
          <p:nvPr/>
        </p:nvSpPr>
        <p:spPr>
          <a:xfrm>
            <a:off x="40043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Rectangle 1581"/>
          <p:cNvSpPr/>
          <p:nvPr/>
        </p:nvSpPr>
        <p:spPr>
          <a:xfrm>
            <a:off x="40043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Rectangle 1582"/>
          <p:cNvSpPr/>
          <p:nvPr/>
        </p:nvSpPr>
        <p:spPr>
          <a:xfrm>
            <a:off x="40043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Rectangle 1583"/>
          <p:cNvSpPr/>
          <p:nvPr/>
        </p:nvSpPr>
        <p:spPr>
          <a:xfrm>
            <a:off x="40043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Rectangle 1584"/>
          <p:cNvSpPr/>
          <p:nvPr/>
        </p:nvSpPr>
        <p:spPr>
          <a:xfrm>
            <a:off x="40043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Rectangle 1585"/>
          <p:cNvSpPr/>
          <p:nvPr/>
        </p:nvSpPr>
        <p:spPr>
          <a:xfrm>
            <a:off x="40500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Rectangle 1586"/>
          <p:cNvSpPr/>
          <p:nvPr/>
        </p:nvSpPr>
        <p:spPr>
          <a:xfrm>
            <a:off x="40500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Rectangle 1587"/>
          <p:cNvSpPr/>
          <p:nvPr/>
        </p:nvSpPr>
        <p:spPr>
          <a:xfrm>
            <a:off x="40500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Rectangle 1588"/>
          <p:cNvSpPr/>
          <p:nvPr/>
        </p:nvSpPr>
        <p:spPr>
          <a:xfrm>
            <a:off x="40957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Rectangle 1589"/>
          <p:cNvSpPr/>
          <p:nvPr/>
        </p:nvSpPr>
        <p:spPr>
          <a:xfrm>
            <a:off x="40957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Rectangle 1590"/>
          <p:cNvSpPr/>
          <p:nvPr/>
        </p:nvSpPr>
        <p:spPr>
          <a:xfrm>
            <a:off x="41415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Rectangle 1591"/>
          <p:cNvSpPr/>
          <p:nvPr/>
        </p:nvSpPr>
        <p:spPr>
          <a:xfrm>
            <a:off x="414151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Rectangle 1592"/>
          <p:cNvSpPr/>
          <p:nvPr/>
        </p:nvSpPr>
        <p:spPr>
          <a:xfrm>
            <a:off x="414151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Rectangle 1593"/>
          <p:cNvSpPr/>
          <p:nvPr/>
        </p:nvSpPr>
        <p:spPr>
          <a:xfrm>
            <a:off x="418723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Rectangle 1594"/>
          <p:cNvSpPr/>
          <p:nvPr/>
        </p:nvSpPr>
        <p:spPr>
          <a:xfrm>
            <a:off x="41872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Rectangle 1595"/>
          <p:cNvSpPr/>
          <p:nvPr/>
        </p:nvSpPr>
        <p:spPr>
          <a:xfrm>
            <a:off x="41872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Rectangle 1596"/>
          <p:cNvSpPr/>
          <p:nvPr/>
        </p:nvSpPr>
        <p:spPr>
          <a:xfrm>
            <a:off x="41872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8" name="Rectangle 1597"/>
          <p:cNvSpPr/>
          <p:nvPr/>
        </p:nvSpPr>
        <p:spPr>
          <a:xfrm>
            <a:off x="41872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Rectangle 1598"/>
          <p:cNvSpPr/>
          <p:nvPr/>
        </p:nvSpPr>
        <p:spPr>
          <a:xfrm>
            <a:off x="41872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0" name="Rectangle 1599"/>
          <p:cNvSpPr/>
          <p:nvPr/>
        </p:nvSpPr>
        <p:spPr>
          <a:xfrm>
            <a:off x="42329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Rectangle 1600"/>
          <p:cNvSpPr/>
          <p:nvPr/>
        </p:nvSpPr>
        <p:spPr>
          <a:xfrm>
            <a:off x="42329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2" name="Rectangle 1601"/>
          <p:cNvSpPr/>
          <p:nvPr/>
        </p:nvSpPr>
        <p:spPr>
          <a:xfrm>
            <a:off x="42329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3" name="Rectangle 1602"/>
          <p:cNvSpPr/>
          <p:nvPr/>
        </p:nvSpPr>
        <p:spPr>
          <a:xfrm>
            <a:off x="42329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4" name="Rectangle 1603"/>
          <p:cNvSpPr/>
          <p:nvPr/>
        </p:nvSpPr>
        <p:spPr>
          <a:xfrm>
            <a:off x="42329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Rectangle 1650"/>
          <p:cNvSpPr/>
          <p:nvPr/>
        </p:nvSpPr>
        <p:spPr>
          <a:xfrm>
            <a:off x="46893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Rectangle 1651"/>
          <p:cNvSpPr/>
          <p:nvPr/>
        </p:nvSpPr>
        <p:spPr>
          <a:xfrm>
            <a:off x="468932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3" name="Rectangle 1652"/>
          <p:cNvSpPr/>
          <p:nvPr/>
        </p:nvSpPr>
        <p:spPr>
          <a:xfrm>
            <a:off x="468932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4" name="Rectangle 1653"/>
          <p:cNvSpPr/>
          <p:nvPr/>
        </p:nvSpPr>
        <p:spPr>
          <a:xfrm>
            <a:off x="468932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5" name="Rectangle 1654"/>
          <p:cNvSpPr/>
          <p:nvPr/>
        </p:nvSpPr>
        <p:spPr>
          <a:xfrm>
            <a:off x="468932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6" name="Rectangle 1655"/>
          <p:cNvSpPr/>
          <p:nvPr/>
        </p:nvSpPr>
        <p:spPr>
          <a:xfrm>
            <a:off x="468932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7" name="Rectangle 1656"/>
          <p:cNvSpPr/>
          <p:nvPr/>
        </p:nvSpPr>
        <p:spPr>
          <a:xfrm>
            <a:off x="46893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8" name="Rectangle 1657"/>
          <p:cNvSpPr/>
          <p:nvPr/>
        </p:nvSpPr>
        <p:spPr>
          <a:xfrm>
            <a:off x="47350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Rectangle 1658"/>
          <p:cNvSpPr/>
          <p:nvPr/>
        </p:nvSpPr>
        <p:spPr>
          <a:xfrm>
            <a:off x="47350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Rectangle 1659"/>
          <p:cNvSpPr/>
          <p:nvPr/>
        </p:nvSpPr>
        <p:spPr>
          <a:xfrm>
            <a:off x="473504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Rectangle 1660"/>
          <p:cNvSpPr/>
          <p:nvPr/>
        </p:nvSpPr>
        <p:spPr>
          <a:xfrm>
            <a:off x="473504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2" name="Rectangle 1661"/>
          <p:cNvSpPr/>
          <p:nvPr/>
        </p:nvSpPr>
        <p:spPr>
          <a:xfrm>
            <a:off x="473504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Rectangle 1662"/>
          <p:cNvSpPr/>
          <p:nvPr/>
        </p:nvSpPr>
        <p:spPr>
          <a:xfrm>
            <a:off x="47350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4" name="Rectangle 1663"/>
          <p:cNvSpPr/>
          <p:nvPr/>
        </p:nvSpPr>
        <p:spPr>
          <a:xfrm>
            <a:off x="47350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5" name="Rectangle 1664"/>
          <p:cNvSpPr/>
          <p:nvPr/>
        </p:nvSpPr>
        <p:spPr>
          <a:xfrm>
            <a:off x="47807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6" name="Rectangle 1665"/>
          <p:cNvSpPr/>
          <p:nvPr/>
        </p:nvSpPr>
        <p:spPr>
          <a:xfrm>
            <a:off x="47807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7" name="Rectangle 1666"/>
          <p:cNvSpPr/>
          <p:nvPr/>
        </p:nvSpPr>
        <p:spPr>
          <a:xfrm>
            <a:off x="47807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8" name="Rectangle 1667"/>
          <p:cNvSpPr/>
          <p:nvPr/>
        </p:nvSpPr>
        <p:spPr>
          <a:xfrm>
            <a:off x="48264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9" name="Rectangle 1668"/>
          <p:cNvSpPr/>
          <p:nvPr/>
        </p:nvSpPr>
        <p:spPr>
          <a:xfrm>
            <a:off x="48264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0" name="Rectangle 1669"/>
          <p:cNvSpPr/>
          <p:nvPr/>
        </p:nvSpPr>
        <p:spPr>
          <a:xfrm>
            <a:off x="48264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" name="Rectangle 1670"/>
          <p:cNvSpPr/>
          <p:nvPr/>
        </p:nvSpPr>
        <p:spPr>
          <a:xfrm>
            <a:off x="48722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2" name="Rectangle 1671"/>
          <p:cNvSpPr/>
          <p:nvPr/>
        </p:nvSpPr>
        <p:spPr>
          <a:xfrm>
            <a:off x="487220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3" name="Rectangle 1672"/>
          <p:cNvSpPr/>
          <p:nvPr/>
        </p:nvSpPr>
        <p:spPr>
          <a:xfrm>
            <a:off x="48722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4" name="Rectangle 1673"/>
          <p:cNvSpPr/>
          <p:nvPr/>
        </p:nvSpPr>
        <p:spPr>
          <a:xfrm>
            <a:off x="49179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5" name="Rectangle 1674"/>
          <p:cNvSpPr/>
          <p:nvPr/>
        </p:nvSpPr>
        <p:spPr>
          <a:xfrm>
            <a:off x="49179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4" name="Rectangle 1683"/>
          <p:cNvSpPr/>
          <p:nvPr/>
        </p:nvSpPr>
        <p:spPr>
          <a:xfrm>
            <a:off x="51274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5" name="Rectangle 1684"/>
          <p:cNvSpPr/>
          <p:nvPr/>
        </p:nvSpPr>
        <p:spPr>
          <a:xfrm>
            <a:off x="51274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6" name="Rectangle 1685"/>
          <p:cNvSpPr/>
          <p:nvPr/>
        </p:nvSpPr>
        <p:spPr>
          <a:xfrm>
            <a:off x="51274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7" name="Rectangle 1686"/>
          <p:cNvSpPr/>
          <p:nvPr/>
        </p:nvSpPr>
        <p:spPr>
          <a:xfrm>
            <a:off x="51274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8" name="Rectangle 1687"/>
          <p:cNvSpPr/>
          <p:nvPr/>
        </p:nvSpPr>
        <p:spPr>
          <a:xfrm>
            <a:off x="51274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" name="Rectangle 1688"/>
          <p:cNvSpPr/>
          <p:nvPr/>
        </p:nvSpPr>
        <p:spPr>
          <a:xfrm>
            <a:off x="517317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0" name="Rectangle 1689"/>
          <p:cNvSpPr/>
          <p:nvPr/>
        </p:nvSpPr>
        <p:spPr>
          <a:xfrm>
            <a:off x="51731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1" name="Rectangle 1690"/>
          <p:cNvSpPr/>
          <p:nvPr/>
        </p:nvSpPr>
        <p:spPr>
          <a:xfrm>
            <a:off x="51731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2" name="Rectangle 1691"/>
          <p:cNvSpPr/>
          <p:nvPr/>
        </p:nvSpPr>
        <p:spPr>
          <a:xfrm>
            <a:off x="51731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3" name="Rectangle 1692"/>
          <p:cNvSpPr/>
          <p:nvPr/>
        </p:nvSpPr>
        <p:spPr>
          <a:xfrm>
            <a:off x="51731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4" name="Rectangle 1693"/>
          <p:cNvSpPr/>
          <p:nvPr/>
        </p:nvSpPr>
        <p:spPr>
          <a:xfrm>
            <a:off x="51731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5" name="Rectangle 1694"/>
          <p:cNvSpPr/>
          <p:nvPr/>
        </p:nvSpPr>
        <p:spPr>
          <a:xfrm>
            <a:off x="521889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6" name="Rectangle 1695"/>
          <p:cNvSpPr/>
          <p:nvPr/>
        </p:nvSpPr>
        <p:spPr>
          <a:xfrm>
            <a:off x="521889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7" name="Rectangle 1696"/>
          <p:cNvSpPr/>
          <p:nvPr/>
        </p:nvSpPr>
        <p:spPr>
          <a:xfrm>
            <a:off x="521889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8" name="Rectangle 1697"/>
          <p:cNvSpPr/>
          <p:nvPr/>
        </p:nvSpPr>
        <p:spPr>
          <a:xfrm>
            <a:off x="526461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" name="Rectangle 1698"/>
          <p:cNvSpPr/>
          <p:nvPr/>
        </p:nvSpPr>
        <p:spPr>
          <a:xfrm>
            <a:off x="526461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0" name="Rectangle 1699"/>
          <p:cNvSpPr/>
          <p:nvPr/>
        </p:nvSpPr>
        <p:spPr>
          <a:xfrm>
            <a:off x="531033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1" name="Rectangle 1700"/>
          <p:cNvSpPr/>
          <p:nvPr/>
        </p:nvSpPr>
        <p:spPr>
          <a:xfrm>
            <a:off x="531033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2" name="Rectangle 1701"/>
          <p:cNvSpPr/>
          <p:nvPr/>
        </p:nvSpPr>
        <p:spPr>
          <a:xfrm>
            <a:off x="531033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3" name="Rectangle 1702"/>
          <p:cNvSpPr/>
          <p:nvPr/>
        </p:nvSpPr>
        <p:spPr>
          <a:xfrm>
            <a:off x="535605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4" name="Rectangle 1703"/>
          <p:cNvSpPr/>
          <p:nvPr/>
        </p:nvSpPr>
        <p:spPr>
          <a:xfrm>
            <a:off x="53560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5" name="Rectangle 1704"/>
          <p:cNvSpPr/>
          <p:nvPr/>
        </p:nvSpPr>
        <p:spPr>
          <a:xfrm>
            <a:off x="53560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6" name="Rectangle 1705"/>
          <p:cNvSpPr/>
          <p:nvPr/>
        </p:nvSpPr>
        <p:spPr>
          <a:xfrm>
            <a:off x="53560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7" name="Rectangle 1706"/>
          <p:cNvSpPr/>
          <p:nvPr/>
        </p:nvSpPr>
        <p:spPr>
          <a:xfrm>
            <a:off x="53560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8" name="Rectangle 1707"/>
          <p:cNvSpPr/>
          <p:nvPr/>
        </p:nvSpPr>
        <p:spPr>
          <a:xfrm>
            <a:off x="53560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9" name="Rectangle 1708"/>
          <p:cNvSpPr/>
          <p:nvPr/>
        </p:nvSpPr>
        <p:spPr>
          <a:xfrm>
            <a:off x="54017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0" name="Rectangle 1709"/>
          <p:cNvSpPr/>
          <p:nvPr/>
        </p:nvSpPr>
        <p:spPr>
          <a:xfrm>
            <a:off x="54017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1" name="Rectangle 1710"/>
          <p:cNvSpPr/>
          <p:nvPr/>
        </p:nvSpPr>
        <p:spPr>
          <a:xfrm>
            <a:off x="54017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2" name="Rectangle 1711"/>
          <p:cNvSpPr/>
          <p:nvPr/>
        </p:nvSpPr>
        <p:spPr>
          <a:xfrm>
            <a:off x="54017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3" name="Rectangle 1712"/>
          <p:cNvSpPr/>
          <p:nvPr/>
        </p:nvSpPr>
        <p:spPr>
          <a:xfrm>
            <a:off x="54017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2" name="Rectangle 1721"/>
          <p:cNvSpPr/>
          <p:nvPr/>
        </p:nvSpPr>
        <p:spPr>
          <a:xfrm>
            <a:off x="5493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3" name="Rectangle 1722"/>
          <p:cNvSpPr/>
          <p:nvPr/>
        </p:nvSpPr>
        <p:spPr>
          <a:xfrm>
            <a:off x="5493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4" name="Rectangle 1723"/>
          <p:cNvSpPr/>
          <p:nvPr/>
        </p:nvSpPr>
        <p:spPr>
          <a:xfrm>
            <a:off x="5493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5" name="Rectangle 1724"/>
          <p:cNvSpPr/>
          <p:nvPr/>
        </p:nvSpPr>
        <p:spPr>
          <a:xfrm>
            <a:off x="5493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6" name="Rectangle 1725"/>
          <p:cNvSpPr/>
          <p:nvPr/>
        </p:nvSpPr>
        <p:spPr>
          <a:xfrm>
            <a:off x="5493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7" name="Rectangle 1726"/>
          <p:cNvSpPr/>
          <p:nvPr/>
        </p:nvSpPr>
        <p:spPr>
          <a:xfrm>
            <a:off x="5493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8" name="Rectangle 1727"/>
          <p:cNvSpPr/>
          <p:nvPr/>
        </p:nvSpPr>
        <p:spPr>
          <a:xfrm>
            <a:off x="5493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9" name="Rectangle 1728"/>
          <p:cNvSpPr/>
          <p:nvPr/>
        </p:nvSpPr>
        <p:spPr>
          <a:xfrm>
            <a:off x="55393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0" name="Rectangle 1729"/>
          <p:cNvSpPr/>
          <p:nvPr/>
        </p:nvSpPr>
        <p:spPr>
          <a:xfrm>
            <a:off x="5539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1" name="Rectangle 1730"/>
          <p:cNvSpPr/>
          <p:nvPr/>
        </p:nvSpPr>
        <p:spPr>
          <a:xfrm>
            <a:off x="5539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2" name="Rectangle 1731"/>
          <p:cNvSpPr/>
          <p:nvPr/>
        </p:nvSpPr>
        <p:spPr>
          <a:xfrm>
            <a:off x="5539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3" name="Rectangle 1732"/>
          <p:cNvSpPr/>
          <p:nvPr/>
        </p:nvSpPr>
        <p:spPr>
          <a:xfrm>
            <a:off x="5539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4" name="Rectangle 1733"/>
          <p:cNvSpPr/>
          <p:nvPr/>
        </p:nvSpPr>
        <p:spPr>
          <a:xfrm>
            <a:off x="5539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5" name="Rectangle 1734"/>
          <p:cNvSpPr/>
          <p:nvPr/>
        </p:nvSpPr>
        <p:spPr>
          <a:xfrm>
            <a:off x="5539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Rectangle 1735"/>
          <p:cNvSpPr/>
          <p:nvPr/>
        </p:nvSpPr>
        <p:spPr>
          <a:xfrm>
            <a:off x="55851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Rectangle 1736"/>
          <p:cNvSpPr/>
          <p:nvPr/>
        </p:nvSpPr>
        <p:spPr>
          <a:xfrm>
            <a:off x="5585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Rectangle 1737"/>
          <p:cNvSpPr/>
          <p:nvPr/>
        </p:nvSpPr>
        <p:spPr>
          <a:xfrm>
            <a:off x="5585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9" name="Rectangle 1738"/>
          <p:cNvSpPr/>
          <p:nvPr/>
        </p:nvSpPr>
        <p:spPr>
          <a:xfrm>
            <a:off x="56308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" name="Rectangle 1739"/>
          <p:cNvSpPr/>
          <p:nvPr/>
        </p:nvSpPr>
        <p:spPr>
          <a:xfrm>
            <a:off x="5630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Rectangle 1740"/>
          <p:cNvSpPr/>
          <p:nvPr/>
        </p:nvSpPr>
        <p:spPr>
          <a:xfrm>
            <a:off x="5630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Rectangle 1741"/>
          <p:cNvSpPr/>
          <p:nvPr/>
        </p:nvSpPr>
        <p:spPr>
          <a:xfrm>
            <a:off x="5676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Rectangle 1742"/>
          <p:cNvSpPr/>
          <p:nvPr/>
        </p:nvSpPr>
        <p:spPr>
          <a:xfrm>
            <a:off x="5676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Rectangle 1743"/>
          <p:cNvSpPr/>
          <p:nvPr/>
        </p:nvSpPr>
        <p:spPr>
          <a:xfrm>
            <a:off x="5676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Rectangle 1744"/>
          <p:cNvSpPr/>
          <p:nvPr/>
        </p:nvSpPr>
        <p:spPr>
          <a:xfrm>
            <a:off x="5722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6" name="Rectangle 1745"/>
          <p:cNvSpPr/>
          <p:nvPr/>
        </p:nvSpPr>
        <p:spPr>
          <a:xfrm>
            <a:off x="5722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7" name="Rectangle 1746"/>
          <p:cNvSpPr/>
          <p:nvPr/>
        </p:nvSpPr>
        <p:spPr>
          <a:xfrm>
            <a:off x="5722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8" name="Rectangle 1747"/>
          <p:cNvSpPr/>
          <p:nvPr/>
        </p:nvSpPr>
        <p:spPr>
          <a:xfrm>
            <a:off x="5722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9" name="Rectangle 1748"/>
          <p:cNvSpPr/>
          <p:nvPr/>
        </p:nvSpPr>
        <p:spPr>
          <a:xfrm>
            <a:off x="5722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0" name="Rectangle 1749"/>
          <p:cNvSpPr/>
          <p:nvPr/>
        </p:nvSpPr>
        <p:spPr>
          <a:xfrm>
            <a:off x="5722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1" name="Rectangle 1750"/>
          <p:cNvSpPr/>
          <p:nvPr/>
        </p:nvSpPr>
        <p:spPr>
          <a:xfrm>
            <a:off x="5722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" name="Rectangle 1751"/>
          <p:cNvSpPr/>
          <p:nvPr/>
        </p:nvSpPr>
        <p:spPr>
          <a:xfrm>
            <a:off x="5767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3" name="Rectangle 1752"/>
          <p:cNvSpPr/>
          <p:nvPr/>
        </p:nvSpPr>
        <p:spPr>
          <a:xfrm>
            <a:off x="5767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4" name="Rectangle 1753"/>
          <p:cNvSpPr/>
          <p:nvPr/>
        </p:nvSpPr>
        <p:spPr>
          <a:xfrm>
            <a:off x="5767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Rectangle 1754"/>
          <p:cNvSpPr/>
          <p:nvPr/>
        </p:nvSpPr>
        <p:spPr>
          <a:xfrm>
            <a:off x="5767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Rectangle 1755"/>
          <p:cNvSpPr/>
          <p:nvPr/>
        </p:nvSpPr>
        <p:spPr>
          <a:xfrm>
            <a:off x="5767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7" name="Rectangle 1756"/>
          <p:cNvSpPr/>
          <p:nvPr/>
        </p:nvSpPr>
        <p:spPr>
          <a:xfrm>
            <a:off x="5767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8" name="Rectangle 1757"/>
          <p:cNvSpPr/>
          <p:nvPr/>
        </p:nvSpPr>
        <p:spPr>
          <a:xfrm>
            <a:off x="5767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7" name="Rectangle 1766"/>
          <p:cNvSpPr/>
          <p:nvPr/>
        </p:nvSpPr>
        <p:spPr>
          <a:xfrm>
            <a:off x="5859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8" name="Rectangle 1767"/>
          <p:cNvSpPr/>
          <p:nvPr/>
        </p:nvSpPr>
        <p:spPr>
          <a:xfrm>
            <a:off x="58594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9" name="Rectangle 1768"/>
          <p:cNvSpPr/>
          <p:nvPr/>
        </p:nvSpPr>
        <p:spPr>
          <a:xfrm>
            <a:off x="5905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Rectangle 1769"/>
          <p:cNvSpPr/>
          <p:nvPr/>
        </p:nvSpPr>
        <p:spPr>
          <a:xfrm>
            <a:off x="59051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Rectangle 1770"/>
          <p:cNvSpPr/>
          <p:nvPr/>
        </p:nvSpPr>
        <p:spPr>
          <a:xfrm>
            <a:off x="59051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2" name="Rectangle 1771"/>
          <p:cNvSpPr/>
          <p:nvPr/>
        </p:nvSpPr>
        <p:spPr>
          <a:xfrm>
            <a:off x="59051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3" name="Rectangle 1772"/>
          <p:cNvSpPr/>
          <p:nvPr/>
        </p:nvSpPr>
        <p:spPr>
          <a:xfrm>
            <a:off x="59051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Rectangle 1773"/>
          <p:cNvSpPr/>
          <p:nvPr/>
        </p:nvSpPr>
        <p:spPr>
          <a:xfrm>
            <a:off x="59051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Rectangle 1774"/>
          <p:cNvSpPr/>
          <p:nvPr/>
        </p:nvSpPr>
        <p:spPr>
          <a:xfrm>
            <a:off x="59051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Rectangle 1775"/>
          <p:cNvSpPr/>
          <p:nvPr/>
        </p:nvSpPr>
        <p:spPr>
          <a:xfrm>
            <a:off x="59508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Rectangle 1776"/>
          <p:cNvSpPr/>
          <p:nvPr/>
        </p:nvSpPr>
        <p:spPr>
          <a:xfrm>
            <a:off x="59508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Rectangle 1777"/>
          <p:cNvSpPr/>
          <p:nvPr/>
        </p:nvSpPr>
        <p:spPr>
          <a:xfrm>
            <a:off x="59508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Rectangle 1778"/>
          <p:cNvSpPr/>
          <p:nvPr/>
        </p:nvSpPr>
        <p:spPr>
          <a:xfrm>
            <a:off x="59508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Rectangle 1779"/>
          <p:cNvSpPr/>
          <p:nvPr/>
        </p:nvSpPr>
        <p:spPr>
          <a:xfrm>
            <a:off x="59508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Rectangle 1780"/>
          <p:cNvSpPr/>
          <p:nvPr/>
        </p:nvSpPr>
        <p:spPr>
          <a:xfrm>
            <a:off x="59508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Rectangle 1781"/>
          <p:cNvSpPr/>
          <p:nvPr/>
        </p:nvSpPr>
        <p:spPr>
          <a:xfrm>
            <a:off x="59508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3" name="Rectangle 1782"/>
          <p:cNvSpPr/>
          <p:nvPr/>
        </p:nvSpPr>
        <p:spPr>
          <a:xfrm>
            <a:off x="5996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Rectangle 1783"/>
          <p:cNvSpPr/>
          <p:nvPr/>
        </p:nvSpPr>
        <p:spPr>
          <a:xfrm>
            <a:off x="5996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Rectangle 1792"/>
          <p:cNvSpPr/>
          <p:nvPr/>
        </p:nvSpPr>
        <p:spPr>
          <a:xfrm>
            <a:off x="6088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Rectangle 1793"/>
          <p:cNvSpPr/>
          <p:nvPr/>
        </p:nvSpPr>
        <p:spPr>
          <a:xfrm>
            <a:off x="6088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Rectangle 1794"/>
          <p:cNvSpPr/>
          <p:nvPr/>
        </p:nvSpPr>
        <p:spPr>
          <a:xfrm>
            <a:off x="6088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Rectangle 1795"/>
          <p:cNvSpPr/>
          <p:nvPr/>
        </p:nvSpPr>
        <p:spPr>
          <a:xfrm>
            <a:off x="6088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Rectangle 1796"/>
          <p:cNvSpPr/>
          <p:nvPr/>
        </p:nvSpPr>
        <p:spPr>
          <a:xfrm>
            <a:off x="6088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Rectangle 1797"/>
          <p:cNvSpPr/>
          <p:nvPr/>
        </p:nvSpPr>
        <p:spPr>
          <a:xfrm>
            <a:off x="6088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Rectangle 1798"/>
          <p:cNvSpPr/>
          <p:nvPr/>
        </p:nvSpPr>
        <p:spPr>
          <a:xfrm>
            <a:off x="6088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Rectangle 1799"/>
          <p:cNvSpPr/>
          <p:nvPr/>
        </p:nvSpPr>
        <p:spPr>
          <a:xfrm>
            <a:off x="6133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Rectangle 1800"/>
          <p:cNvSpPr/>
          <p:nvPr/>
        </p:nvSpPr>
        <p:spPr>
          <a:xfrm>
            <a:off x="61337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Rectangle 1801"/>
          <p:cNvSpPr/>
          <p:nvPr/>
        </p:nvSpPr>
        <p:spPr>
          <a:xfrm>
            <a:off x="61337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3" name="Rectangle 1802"/>
          <p:cNvSpPr/>
          <p:nvPr/>
        </p:nvSpPr>
        <p:spPr>
          <a:xfrm>
            <a:off x="61337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4" name="Rectangle 1803"/>
          <p:cNvSpPr/>
          <p:nvPr/>
        </p:nvSpPr>
        <p:spPr>
          <a:xfrm>
            <a:off x="61337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5" name="Rectangle 1804"/>
          <p:cNvSpPr/>
          <p:nvPr/>
        </p:nvSpPr>
        <p:spPr>
          <a:xfrm>
            <a:off x="61337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" name="Rectangle 1805"/>
          <p:cNvSpPr/>
          <p:nvPr/>
        </p:nvSpPr>
        <p:spPr>
          <a:xfrm>
            <a:off x="6133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" name="Rectangle 1806"/>
          <p:cNvSpPr/>
          <p:nvPr/>
        </p:nvSpPr>
        <p:spPr>
          <a:xfrm>
            <a:off x="61794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" name="Rectangle 1807"/>
          <p:cNvSpPr/>
          <p:nvPr/>
        </p:nvSpPr>
        <p:spPr>
          <a:xfrm>
            <a:off x="61794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" name="Rectangle 1808"/>
          <p:cNvSpPr/>
          <p:nvPr/>
        </p:nvSpPr>
        <p:spPr>
          <a:xfrm>
            <a:off x="61794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" name="Rectangle 1809"/>
          <p:cNvSpPr/>
          <p:nvPr/>
        </p:nvSpPr>
        <p:spPr>
          <a:xfrm>
            <a:off x="6225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" name="Rectangle 1810"/>
          <p:cNvSpPr/>
          <p:nvPr/>
        </p:nvSpPr>
        <p:spPr>
          <a:xfrm>
            <a:off x="6225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2" name="Rectangle 1811"/>
          <p:cNvSpPr/>
          <p:nvPr/>
        </p:nvSpPr>
        <p:spPr>
          <a:xfrm>
            <a:off x="6225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" name="Rectangle 1812"/>
          <p:cNvSpPr/>
          <p:nvPr/>
        </p:nvSpPr>
        <p:spPr>
          <a:xfrm>
            <a:off x="6270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" name="Rectangle 1813"/>
          <p:cNvSpPr/>
          <p:nvPr/>
        </p:nvSpPr>
        <p:spPr>
          <a:xfrm>
            <a:off x="6270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5" name="Rectangle 1814"/>
          <p:cNvSpPr/>
          <p:nvPr/>
        </p:nvSpPr>
        <p:spPr>
          <a:xfrm>
            <a:off x="6270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6" name="Rectangle 1815"/>
          <p:cNvSpPr/>
          <p:nvPr/>
        </p:nvSpPr>
        <p:spPr>
          <a:xfrm>
            <a:off x="6316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7" name="Rectangle 1816"/>
          <p:cNvSpPr/>
          <p:nvPr/>
        </p:nvSpPr>
        <p:spPr>
          <a:xfrm>
            <a:off x="63166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8" name="Rectangle 1817"/>
          <p:cNvSpPr/>
          <p:nvPr/>
        </p:nvSpPr>
        <p:spPr>
          <a:xfrm>
            <a:off x="63166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9" name="Rectangle 1818"/>
          <p:cNvSpPr/>
          <p:nvPr/>
        </p:nvSpPr>
        <p:spPr>
          <a:xfrm>
            <a:off x="63166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0" name="Rectangle 1819"/>
          <p:cNvSpPr/>
          <p:nvPr/>
        </p:nvSpPr>
        <p:spPr>
          <a:xfrm>
            <a:off x="63166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1" name="Rectangle 1820"/>
          <p:cNvSpPr/>
          <p:nvPr/>
        </p:nvSpPr>
        <p:spPr>
          <a:xfrm>
            <a:off x="63166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2" name="Rectangle 1821"/>
          <p:cNvSpPr/>
          <p:nvPr/>
        </p:nvSpPr>
        <p:spPr>
          <a:xfrm>
            <a:off x="6316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3" name="Rectangle 1822"/>
          <p:cNvSpPr/>
          <p:nvPr/>
        </p:nvSpPr>
        <p:spPr>
          <a:xfrm>
            <a:off x="6362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4" name="Rectangle 1823"/>
          <p:cNvSpPr/>
          <p:nvPr/>
        </p:nvSpPr>
        <p:spPr>
          <a:xfrm>
            <a:off x="63623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5" name="Rectangle 1824"/>
          <p:cNvSpPr/>
          <p:nvPr/>
        </p:nvSpPr>
        <p:spPr>
          <a:xfrm>
            <a:off x="63623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6" name="Rectangle 1825"/>
          <p:cNvSpPr/>
          <p:nvPr/>
        </p:nvSpPr>
        <p:spPr>
          <a:xfrm>
            <a:off x="63623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7" name="Rectangle 1826"/>
          <p:cNvSpPr/>
          <p:nvPr/>
        </p:nvSpPr>
        <p:spPr>
          <a:xfrm>
            <a:off x="63623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8" name="Rectangle 1827"/>
          <p:cNvSpPr/>
          <p:nvPr/>
        </p:nvSpPr>
        <p:spPr>
          <a:xfrm>
            <a:off x="63623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9" name="Rectangle 1828"/>
          <p:cNvSpPr/>
          <p:nvPr/>
        </p:nvSpPr>
        <p:spPr>
          <a:xfrm>
            <a:off x="6362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8" name="Rectangle 1837"/>
          <p:cNvSpPr/>
          <p:nvPr/>
        </p:nvSpPr>
        <p:spPr>
          <a:xfrm>
            <a:off x="6453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9" name="Rectangle 1838"/>
          <p:cNvSpPr/>
          <p:nvPr/>
        </p:nvSpPr>
        <p:spPr>
          <a:xfrm>
            <a:off x="6453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0" name="Rectangle 1839"/>
          <p:cNvSpPr/>
          <p:nvPr/>
        </p:nvSpPr>
        <p:spPr>
          <a:xfrm>
            <a:off x="6453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1" name="Rectangle 1840"/>
          <p:cNvSpPr/>
          <p:nvPr/>
        </p:nvSpPr>
        <p:spPr>
          <a:xfrm>
            <a:off x="6453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2" name="Rectangle 1841"/>
          <p:cNvSpPr/>
          <p:nvPr/>
        </p:nvSpPr>
        <p:spPr>
          <a:xfrm>
            <a:off x="6453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" name="Rectangle 1842"/>
          <p:cNvSpPr/>
          <p:nvPr/>
        </p:nvSpPr>
        <p:spPr>
          <a:xfrm>
            <a:off x="6499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" name="Rectangle 1843"/>
          <p:cNvSpPr/>
          <p:nvPr/>
        </p:nvSpPr>
        <p:spPr>
          <a:xfrm>
            <a:off x="6499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" name="Rectangle 1844"/>
          <p:cNvSpPr/>
          <p:nvPr/>
        </p:nvSpPr>
        <p:spPr>
          <a:xfrm>
            <a:off x="6499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" name="Rectangle 1845"/>
          <p:cNvSpPr/>
          <p:nvPr/>
        </p:nvSpPr>
        <p:spPr>
          <a:xfrm>
            <a:off x="6499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Rectangle 1846"/>
          <p:cNvSpPr/>
          <p:nvPr/>
        </p:nvSpPr>
        <p:spPr>
          <a:xfrm>
            <a:off x="6499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" name="Rectangle 1847"/>
          <p:cNvSpPr/>
          <p:nvPr/>
        </p:nvSpPr>
        <p:spPr>
          <a:xfrm>
            <a:off x="64995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9" name="Rectangle 1848"/>
          <p:cNvSpPr/>
          <p:nvPr/>
        </p:nvSpPr>
        <p:spPr>
          <a:xfrm>
            <a:off x="65452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0" name="Rectangle 1849"/>
          <p:cNvSpPr/>
          <p:nvPr/>
        </p:nvSpPr>
        <p:spPr>
          <a:xfrm>
            <a:off x="65452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1" name="Rectangle 1850"/>
          <p:cNvSpPr/>
          <p:nvPr/>
        </p:nvSpPr>
        <p:spPr>
          <a:xfrm>
            <a:off x="65452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2" name="Rectangle 1851"/>
          <p:cNvSpPr/>
          <p:nvPr/>
        </p:nvSpPr>
        <p:spPr>
          <a:xfrm>
            <a:off x="6590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3" name="Rectangle 1852"/>
          <p:cNvSpPr/>
          <p:nvPr/>
        </p:nvSpPr>
        <p:spPr>
          <a:xfrm>
            <a:off x="6590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4" name="Rectangle 1853"/>
          <p:cNvSpPr/>
          <p:nvPr/>
        </p:nvSpPr>
        <p:spPr>
          <a:xfrm>
            <a:off x="6636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5" name="Rectangle 1854"/>
          <p:cNvSpPr/>
          <p:nvPr/>
        </p:nvSpPr>
        <p:spPr>
          <a:xfrm>
            <a:off x="6636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6" name="Rectangle 1855"/>
          <p:cNvSpPr/>
          <p:nvPr/>
        </p:nvSpPr>
        <p:spPr>
          <a:xfrm>
            <a:off x="6636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7" name="Rectangle 1856"/>
          <p:cNvSpPr/>
          <p:nvPr/>
        </p:nvSpPr>
        <p:spPr>
          <a:xfrm>
            <a:off x="6682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8" name="Rectangle 1857"/>
          <p:cNvSpPr/>
          <p:nvPr/>
        </p:nvSpPr>
        <p:spPr>
          <a:xfrm>
            <a:off x="6682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9" name="Rectangle 1858"/>
          <p:cNvSpPr/>
          <p:nvPr/>
        </p:nvSpPr>
        <p:spPr>
          <a:xfrm>
            <a:off x="6682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0" name="Rectangle 1859"/>
          <p:cNvSpPr/>
          <p:nvPr/>
        </p:nvSpPr>
        <p:spPr>
          <a:xfrm>
            <a:off x="6682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1" name="Rectangle 1860"/>
          <p:cNvSpPr/>
          <p:nvPr/>
        </p:nvSpPr>
        <p:spPr>
          <a:xfrm>
            <a:off x="6682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2" name="Rectangle 1861"/>
          <p:cNvSpPr/>
          <p:nvPr/>
        </p:nvSpPr>
        <p:spPr>
          <a:xfrm>
            <a:off x="6682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3" name="Rectangle 1862"/>
          <p:cNvSpPr/>
          <p:nvPr/>
        </p:nvSpPr>
        <p:spPr>
          <a:xfrm>
            <a:off x="6728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4" name="Rectangle 1863"/>
          <p:cNvSpPr/>
          <p:nvPr/>
        </p:nvSpPr>
        <p:spPr>
          <a:xfrm>
            <a:off x="6728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5" name="Rectangle 1864"/>
          <p:cNvSpPr/>
          <p:nvPr/>
        </p:nvSpPr>
        <p:spPr>
          <a:xfrm>
            <a:off x="6728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6" name="Rectangle 1865"/>
          <p:cNvSpPr/>
          <p:nvPr/>
        </p:nvSpPr>
        <p:spPr>
          <a:xfrm>
            <a:off x="67281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7" name="Rectangle 1866"/>
          <p:cNvSpPr/>
          <p:nvPr/>
        </p:nvSpPr>
        <p:spPr>
          <a:xfrm>
            <a:off x="67281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6" name="Rectangle 1875"/>
          <p:cNvSpPr/>
          <p:nvPr/>
        </p:nvSpPr>
        <p:spPr>
          <a:xfrm>
            <a:off x="6819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7" name="Rectangle 1876"/>
          <p:cNvSpPr/>
          <p:nvPr/>
        </p:nvSpPr>
        <p:spPr>
          <a:xfrm>
            <a:off x="6865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8" name="Rectangle 1877"/>
          <p:cNvSpPr/>
          <p:nvPr/>
        </p:nvSpPr>
        <p:spPr>
          <a:xfrm>
            <a:off x="6910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9" name="Rectangle 1878"/>
          <p:cNvSpPr/>
          <p:nvPr/>
        </p:nvSpPr>
        <p:spPr>
          <a:xfrm>
            <a:off x="6910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0" name="Rectangle 1879"/>
          <p:cNvSpPr/>
          <p:nvPr/>
        </p:nvSpPr>
        <p:spPr>
          <a:xfrm>
            <a:off x="6910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1" name="Rectangle 1880"/>
          <p:cNvSpPr/>
          <p:nvPr/>
        </p:nvSpPr>
        <p:spPr>
          <a:xfrm>
            <a:off x="6910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2" name="Rectangle 1881"/>
          <p:cNvSpPr/>
          <p:nvPr/>
        </p:nvSpPr>
        <p:spPr>
          <a:xfrm>
            <a:off x="6910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3" name="Rectangle 1882"/>
          <p:cNvSpPr/>
          <p:nvPr/>
        </p:nvSpPr>
        <p:spPr>
          <a:xfrm>
            <a:off x="6910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4" name="Rectangle 1883"/>
          <p:cNvSpPr/>
          <p:nvPr/>
        </p:nvSpPr>
        <p:spPr>
          <a:xfrm>
            <a:off x="6910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5" name="Rectangle 1884"/>
          <p:cNvSpPr/>
          <p:nvPr/>
        </p:nvSpPr>
        <p:spPr>
          <a:xfrm>
            <a:off x="69567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6" name="Rectangle 1885"/>
          <p:cNvSpPr/>
          <p:nvPr/>
        </p:nvSpPr>
        <p:spPr>
          <a:xfrm>
            <a:off x="69567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7" name="Rectangle 1886"/>
          <p:cNvSpPr/>
          <p:nvPr/>
        </p:nvSpPr>
        <p:spPr>
          <a:xfrm>
            <a:off x="69567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8" name="Rectangle 1887"/>
          <p:cNvSpPr/>
          <p:nvPr/>
        </p:nvSpPr>
        <p:spPr>
          <a:xfrm>
            <a:off x="69567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9" name="Rectangle 1888"/>
          <p:cNvSpPr/>
          <p:nvPr/>
        </p:nvSpPr>
        <p:spPr>
          <a:xfrm>
            <a:off x="69567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0" name="Rectangle 1889"/>
          <p:cNvSpPr/>
          <p:nvPr/>
        </p:nvSpPr>
        <p:spPr>
          <a:xfrm>
            <a:off x="69567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1" name="Rectangle 1890"/>
          <p:cNvSpPr/>
          <p:nvPr/>
        </p:nvSpPr>
        <p:spPr>
          <a:xfrm>
            <a:off x="69567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2" name="Rectangle 1891"/>
          <p:cNvSpPr/>
          <p:nvPr/>
        </p:nvSpPr>
        <p:spPr>
          <a:xfrm>
            <a:off x="7002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3" name="Rectangle 1892"/>
          <p:cNvSpPr/>
          <p:nvPr/>
        </p:nvSpPr>
        <p:spPr>
          <a:xfrm>
            <a:off x="7048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2" name="Rectangle 1901"/>
          <p:cNvSpPr/>
          <p:nvPr/>
        </p:nvSpPr>
        <p:spPr>
          <a:xfrm>
            <a:off x="7139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3" name="Rectangle 1902"/>
          <p:cNvSpPr/>
          <p:nvPr/>
        </p:nvSpPr>
        <p:spPr>
          <a:xfrm>
            <a:off x="7139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4" name="Rectangle 1903"/>
          <p:cNvSpPr/>
          <p:nvPr/>
        </p:nvSpPr>
        <p:spPr>
          <a:xfrm>
            <a:off x="71853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5" name="Rectangle 1904"/>
          <p:cNvSpPr/>
          <p:nvPr/>
        </p:nvSpPr>
        <p:spPr>
          <a:xfrm>
            <a:off x="71853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6" name="Rectangle 1905"/>
          <p:cNvSpPr/>
          <p:nvPr/>
        </p:nvSpPr>
        <p:spPr>
          <a:xfrm>
            <a:off x="71853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7" name="Rectangle 1906"/>
          <p:cNvSpPr/>
          <p:nvPr/>
        </p:nvSpPr>
        <p:spPr>
          <a:xfrm>
            <a:off x="71853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8" name="Rectangle 1907"/>
          <p:cNvSpPr/>
          <p:nvPr/>
        </p:nvSpPr>
        <p:spPr>
          <a:xfrm>
            <a:off x="71853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9" name="Rectangle 1908"/>
          <p:cNvSpPr/>
          <p:nvPr/>
        </p:nvSpPr>
        <p:spPr>
          <a:xfrm>
            <a:off x="71853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0" name="Rectangle 1909"/>
          <p:cNvSpPr/>
          <p:nvPr/>
        </p:nvSpPr>
        <p:spPr>
          <a:xfrm>
            <a:off x="71853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1" name="Rectangle 1910"/>
          <p:cNvSpPr/>
          <p:nvPr/>
        </p:nvSpPr>
        <p:spPr>
          <a:xfrm>
            <a:off x="7231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2" name="Rectangle 1911"/>
          <p:cNvSpPr/>
          <p:nvPr/>
        </p:nvSpPr>
        <p:spPr>
          <a:xfrm>
            <a:off x="7231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3" name="Rectangle 1912"/>
          <p:cNvSpPr/>
          <p:nvPr/>
        </p:nvSpPr>
        <p:spPr>
          <a:xfrm>
            <a:off x="7231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4" name="Rectangle 1913"/>
          <p:cNvSpPr/>
          <p:nvPr/>
        </p:nvSpPr>
        <p:spPr>
          <a:xfrm>
            <a:off x="7231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5" name="Rectangle 1914"/>
          <p:cNvSpPr/>
          <p:nvPr/>
        </p:nvSpPr>
        <p:spPr>
          <a:xfrm>
            <a:off x="7231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6" name="Rectangle 1915"/>
          <p:cNvSpPr/>
          <p:nvPr/>
        </p:nvSpPr>
        <p:spPr>
          <a:xfrm>
            <a:off x="7231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7" name="Rectangle 1916"/>
          <p:cNvSpPr/>
          <p:nvPr/>
        </p:nvSpPr>
        <p:spPr>
          <a:xfrm>
            <a:off x="7231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8" name="Rectangle 1917"/>
          <p:cNvSpPr/>
          <p:nvPr/>
        </p:nvSpPr>
        <p:spPr>
          <a:xfrm>
            <a:off x="7276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9" name="Rectangle 1918"/>
          <p:cNvSpPr/>
          <p:nvPr/>
        </p:nvSpPr>
        <p:spPr>
          <a:xfrm>
            <a:off x="7276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8" name="Rectangle 1927"/>
          <p:cNvSpPr/>
          <p:nvPr/>
        </p:nvSpPr>
        <p:spPr>
          <a:xfrm>
            <a:off x="73681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9" name="Rectangle 1928"/>
          <p:cNvSpPr/>
          <p:nvPr/>
        </p:nvSpPr>
        <p:spPr>
          <a:xfrm>
            <a:off x="7368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0" name="Rectangle 1929"/>
          <p:cNvSpPr/>
          <p:nvPr/>
        </p:nvSpPr>
        <p:spPr>
          <a:xfrm>
            <a:off x="7368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1" name="Rectangle 1930"/>
          <p:cNvSpPr/>
          <p:nvPr/>
        </p:nvSpPr>
        <p:spPr>
          <a:xfrm>
            <a:off x="7368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2" name="Rectangle 1931"/>
          <p:cNvSpPr/>
          <p:nvPr/>
        </p:nvSpPr>
        <p:spPr>
          <a:xfrm>
            <a:off x="73681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3" name="Rectangle 1932"/>
          <p:cNvSpPr/>
          <p:nvPr/>
        </p:nvSpPr>
        <p:spPr>
          <a:xfrm>
            <a:off x="74139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4" name="Rectangle 1933"/>
          <p:cNvSpPr/>
          <p:nvPr/>
        </p:nvSpPr>
        <p:spPr>
          <a:xfrm>
            <a:off x="7413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5" name="Rectangle 1934"/>
          <p:cNvSpPr/>
          <p:nvPr/>
        </p:nvSpPr>
        <p:spPr>
          <a:xfrm>
            <a:off x="7413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6" name="Rectangle 1935"/>
          <p:cNvSpPr/>
          <p:nvPr/>
        </p:nvSpPr>
        <p:spPr>
          <a:xfrm>
            <a:off x="7413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7" name="Rectangle 1936"/>
          <p:cNvSpPr/>
          <p:nvPr/>
        </p:nvSpPr>
        <p:spPr>
          <a:xfrm>
            <a:off x="74139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8" name="Rectangle 1937"/>
          <p:cNvSpPr/>
          <p:nvPr/>
        </p:nvSpPr>
        <p:spPr>
          <a:xfrm>
            <a:off x="74139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9" name="Rectangle 1938"/>
          <p:cNvSpPr/>
          <p:nvPr/>
        </p:nvSpPr>
        <p:spPr>
          <a:xfrm>
            <a:off x="74139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0" name="Rectangle 1939"/>
          <p:cNvSpPr/>
          <p:nvPr/>
        </p:nvSpPr>
        <p:spPr>
          <a:xfrm>
            <a:off x="7459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1" name="Rectangle 1940"/>
          <p:cNvSpPr/>
          <p:nvPr/>
        </p:nvSpPr>
        <p:spPr>
          <a:xfrm>
            <a:off x="7459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2" name="Rectangle 1941"/>
          <p:cNvSpPr/>
          <p:nvPr/>
        </p:nvSpPr>
        <p:spPr>
          <a:xfrm>
            <a:off x="7505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3" name="Rectangle 1942"/>
          <p:cNvSpPr/>
          <p:nvPr/>
        </p:nvSpPr>
        <p:spPr>
          <a:xfrm>
            <a:off x="7505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4" name="Rectangle 1943"/>
          <p:cNvSpPr/>
          <p:nvPr/>
        </p:nvSpPr>
        <p:spPr>
          <a:xfrm>
            <a:off x="75510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" name="Rectangle 1944"/>
          <p:cNvSpPr/>
          <p:nvPr/>
        </p:nvSpPr>
        <p:spPr>
          <a:xfrm>
            <a:off x="75510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" name="Rectangle 1945"/>
          <p:cNvSpPr/>
          <p:nvPr/>
        </p:nvSpPr>
        <p:spPr>
          <a:xfrm>
            <a:off x="75967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" name="Rectangle 1946"/>
          <p:cNvSpPr/>
          <p:nvPr/>
        </p:nvSpPr>
        <p:spPr>
          <a:xfrm>
            <a:off x="75967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" name="Rectangle 1947"/>
          <p:cNvSpPr/>
          <p:nvPr/>
        </p:nvSpPr>
        <p:spPr>
          <a:xfrm>
            <a:off x="7596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" name="Rectangle 1948"/>
          <p:cNvSpPr/>
          <p:nvPr/>
        </p:nvSpPr>
        <p:spPr>
          <a:xfrm>
            <a:off x="7596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" name="Rectangle 1949"/>
          <p:cNvSpPr/>
          <p:nvPr/>
        </p:nvSpPr>
        <p:spPr>
          <a:xfrm>
            <a:off x="7596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" name="Rectangle 1950"/>
          <p:cNvSpPr/>
          <p:nvPr/>
        </p:nvSpPr>
        <p:spPr>
          <a:xfrm>
            <a:off x="7596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Rectangle 1951"/>
          <p:cNvSpPr/>
          <p:nvPr/>
        </p:nvSpPr>
        <p:spPr>
          <a:xfrm>
            <a:off x="7596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3" name="Rectangle 1952"/>
          <p:cNvSpPr/>
          <p:nvPr/>
        </p:nvSpPr>
        <p:spPr>
          <a:xfrm>
            <a:off x="7642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4" name="Rectangle 1953"/>
          <p:cNvSpPr/>
          <p:nvPr/>
        </p:nvSpPr>
        <p:spPr>
          <a:xfrm>
            <a:off x="7642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Rectangle 1954"/>
          <p:cNvSpPr/>
          <p:nvPr/>
        </p:nvSpPr>
        <p:spPr>
          <a:xfrm>
            <a:off x="7642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6" name="Rectangle 1955"/>
          <p:cNvSpPr/>
          <p:nvPr/>
        </p:nvSpPr>
        <p:spPr>
          <a:xfrm>
            <a:off x="7642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7" name="Rectangle 1956"/>
          <p:cNvSpPr/>
          <p:nvPr/>
        </p:nvSpPr>
        <p:spPr>
          <a:xfrm>
            <a:off x="7642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6" name="Rectangle 1965"/>
          <p:cNvSpPr/>
          <p:nvPr/>
        </p:nvSpPr>
        <p:spPr>
          <a:xfrm>
            <a:off x="7733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7" name="Rectangle 1966"/>
          <p:cNvSpPr/>
          <p:nvPr/>
        </p:nvSpPr>
        <p:spPr>
          <a:xfrm>
            <a:off x="77339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8" name="Rectangle 1967"/>
          <p:cNvSpPr/>
          <p:nvPr/>
        </p:nvSpPr>
        <p:spPr>
          <a:xfrm>
            <a:off x="77339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9" name="Rectangle 1968"/>
          <p:cNvSpPr/>
          <p:nvPr/>
        </p:nvSpPr>
        <p:spPr>
          <a:xfrm>
            <a:off x="77339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0" name="Rectangle 1969"/>
          <p:cNvSpPr/>
          <p:nvPr/>
        </p:nvSpPr>
        <p:spPr>
          <a:xfrm>
            <a:off x="7733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1" name="Rectangle 1970"/>
          <p:cNvSpPr/>
          <p:nvPr/>
        </p:nvSpPr>
        <p:spPr>
          <a:xfrm>
            <a:off x="77339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2" name="Rectangle 1971"/>
          <p:cNvSpPr/>
          <p:nvPr/>
        </p:nvSpPr>
        <p:spPr>
          <a:xfrm>
            <a:off x="77339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3" name="Rectangle 1972"/>
          <p:cNvSpPr/>
          <p:nvPr/>
        </p:nvSpPr>
        <p:spPr>
          <a:xfrm>
            <a:off x="7779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4" name="Rectangle 1973"/>
          <p:cNvSpPr/>
          <p:nvPr/>
        </p:nvSpPr>
        <p:spPr>
          <a:xfrm>
            <a:off x="7779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5" name="Rectangle 1974"/>
          <p:cNvSpPr/>
          <p:nvPr/>
        </p:nvSpPr>
        <p:spPr>
          <a:xfrm>
            <a:off x="7779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6" name="Rectangle 1975"/>
          <p:cNvSpPr/>
          <p:nvPr/>
        </p:nvSpPr>
        <p:spPr>
          <a:xfrm>
            <a:off x="7779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7" name="Rectangle 1976"/>
          <p:cNvSpPr/>
          <p:nvPr/>
        </p:nvSpPr>
        <p:spPr>
          <a:xfrm>
            <a:off x="7779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8" name="Rectangle 1977"/>
          <p:cNvSpPr/>
          <p:nvPr/>
        </p:nvSpPr>
        <p:spPr>
          <a:xfrm>
            <a:off x="7779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9" name="Rectangle 1978"/>
          <p:cNvSpPr/>
          <p:nvPr/>
        </p:nvSpPr>
        <p:spPr>
          <a:xfrm>
            <a:off x="7779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0" name="Rectangle 1979"/>
          <p:cNvSpPr/>
          <p:nvPr/>
        </p:nvSpPr>
        <p:spPr>
          <a:xfrm>
            <a:off x="7825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1" name="Rectangle 1980"/>
          <p:cNvSpPr/>
          <p:nvPr/>
        </p:nvSpPr>
        <p:spPr>
          <a:xfrm>
            <a:off x="7825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" name="Rectangle 1981"/>
          <p:cNvSpPr/>
          <p:nvPr/>
        </p:nvSpPr>
        <p:spPr>
          <a:xfrm>
            <a:off x="7825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3" name="Rectangle 1982"/>
          <p:cNvSpPr/>
          <p:nvPr/>
        </p:nvSpPr>
        <p:spPr>
          <a:xfrm>
            <a:off x="7871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" name="Rectangle 1983"/>
          <p:cNvSpPr/>
          <p:nvPr/>
        </p:nvSpPr>
        <p:spPr>
          <a:xfrm>
            <a:off x="7871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5" name="Rectangle 1984"/>
          <p:cNvSpPr/>
          <p:nvPr/>
        </p:nvSpPr>
        <p:spPr>
          <a:xfrm>
            <a:off x="7871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6" name="Rectangle 1985"/>
          <p:cNvSpPr/>
          <p:nvPr/>
        </p:nvSpPr>
        <p:spPr>
          <a:xfrm>
            <a:off x="7916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7" name="Rectangle 1986"/>
          <p:cNvSpPr/>
          <p:nvPr/>
        </p:nvSpPr>
        <p:spPr>
          <a:xfrm>
            <a:off x="7916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8" name="Rectangle 1987"/>
          <p:cNvSpPr/>
          <p:nvPr/>
        </p:nvSpPr>
        <p:spPr>
          <a:xfrm>
            <a:off x="79168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9" name="Rectangle 1988"/>
          <p:cNvSpPr/>
          <p:nvPr/>
        </p:nvSpPr>
        <p:spPr>
          <a:xfrm>
            <a:off x="7962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" name="Rectangle 1989"/>
          <p:cNvSpPr/>
          <p:nvPr/>
        </p:nvSpPr>
        <p:spPr>
          <a:xfrm>
            <a:off x="79625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1" name="Rectangle 1990"/>
          <p:cNvSpPr/>
          <p:nvPr/>
        </p:nvSpPr>
        <p:spPr>
          <a:xfrm>
            <a:off x="79625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2" name="Rectangle 1991"/>
          <p:cNvSpPr/>
          <p:nvPr/>
        </p:nvSpPr>
        <p:spPr>
          <a:xfrm>
            <a:off x="7962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3" name="Rectangle 1992"/>
          <p:cNvSpPr/>
          <p:nvPr/>
        </p:nvSpPr>
        <p:spPr>
          <a:xfrm>
            <a:off x="7962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4" name="Rectangle 1993"/>
          <p:cNvSpPr/>
          <p:nvPr/>
        </p:nvSpPr>
        <p:spPr>
          <a:xfrm>
            <a:off x="7962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5" name="Rectangle 1994"/>
          <p:cNvSpPr/>
          <p:nvPr/>
        </p:nvSpPr>
        <p:spPr>
          <a:xfrm>
            <a:off x="79625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6" name="Rectangle 1995"/>
          <p:cNvSpPr/>
          <p:nvPr/>
        </p:nvSpPr>
        <p:spPr>
          <a:xfrm>
            <a:off x="8008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Rectangle 1996"/>
          <p:cNvSpPr/>
          <p:nvPr/>
        </p:nvSpPr>
        <p:spPr>
          <a:xfrm>
            <a:off x="8008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8" name="Rectangle 1997"/>
          <p:cNvSpPr/>
          <p:nvPr/>
        </p:nvSpPr>
        <p:spPr>
          <a:xfrm>
            <a:off x="8008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9" name="Rectangle 1998"/>
          <p:cNvSpPr/>
          <p:nvPr/>
        </p:nvSpPr>
        <p:spPr>
          <a:xfrm>
            <a:off x="8008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0" name="Rectangle 1999"/>
          <p:cNvSpPr/>
          <p:nvPr/>
        </p:nvSpPr>
        <p:spPr>
          <a:xfrm>
            <a:off x="8008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1" name="Rectangle 2000"/>
          <p:cNvSpPr/>
          <p:nvPr/>
        </p:nvSpPr>
        <p:spPr>
          <a:xfrm>
            <a:off x="8008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2" name="Rectangle 2001"/>
          <p:cNvSpPr/>
          <p:nvPr/>
        </p:nvSpPr>
        <p:spPr>
          <a:xfrm>
            <a:off x="8008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35928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5928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59287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5928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5928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36385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6385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6385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363859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6385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6385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63859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6843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68431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73003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7300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77575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37757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38214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38214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382147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8214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382147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82147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86719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386719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38671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6719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3235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43235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43235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3235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3235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3235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3235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43692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436928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3692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3692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43692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436928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43692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44150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44150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4607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4607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45064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45064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45064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45064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455216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55216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45521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55216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455216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59788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5978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59788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/>
          <p:cNvSpPr/>
          <p:nvPr/>
        </p:nvSpPr>
        <p:spPr>
          <a:xfrm>
            <a:off x="17300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17758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/>
        </p:nvSpPr>
        <p:spPr>
          <a:xfrm>
            <a:off x="18215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/>
          <p:cNvSpPr/>
          <p:nvPr/>
        </p:nvSpPr>
        <p:spPr>
          <a:xfrm>
            <a:off x="18215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Rectangle 1079"/>
          <p:cNvSpPr/>
          <p:nvPr/>
        </p:nvSpPr>
        <p:spPr>
          <a:xfrm>
            <a:off x="18215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/>
        </p:nvSpPr>
        <p:spPr>
          <a:xfrm>
            <a:off x="18215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/>
          <p:cNvSpPr/>
          <p:nvPr/>
        </p:nvSpPr>
        <p:spPr>
          <a:xfrm>
            <a:off x="18215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Rectangle 1082"/>
          <p:cNvSpPr/>
          <p:nvPr/>
        </p:nvSpPr>
        <p:spPr>
          <a:xfrm>
            <a:off x="18215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18215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Rectangle 1084"/>
          <p:cNvSpPr/>
          <p:nvPr/>
        </p:nvSpPr>
        <p:spPr>
          <a:xfrm>
            <a:off x="18672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Rectangle 1085"/>
          <p:cNvSpPr/>
          <p:nvPr/>
        </p:nvSpPr>
        <p:spPr>
          <a:xfrm>
            <a:off x="18672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/>
        </p:nvSpPr>
        <p:spPr>
          <a:xfrm>
            <a:off x="18672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Rectangle 1087"/>
          <p:cNvSpPr/>
          <p:nvPr/>
        </p:nvSpPr>
        <p:spPr>
          <a:xfrm>
            <a:off x="18672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Rectangle 1088"/>
          <p:cNvSpPr/>
          <p:nvPr/>
        </p:nvSpPr>
        <p:spPr>
          <a:xfrm>
            <a:off x="18672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/>
        </p:nvSpPr>
        <p:spPr>
          <a:xfrm>
            <a:off x="18672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Rectangle 1090"/>
          <p:cNvSpPr/>
          <p:nvPr/>
        </p:nvSpPr>
        <p:spPr>
          <a:xfrm>
            <a:off x="18672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Rectangle 1091"/>
          <p:cNvSpPr/>
          <p:nvPr/>
        </p:nvSpPr>
        <p:spPr>
          <a:xfrm>
            <a:off x="19129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/>
        </p:nvSpPr>
        <p:spPr>
          <a:xfrm>
            <a:off x="19586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Rectangle 977"/>
          <p:cNvSpPr/>
          <p:nvPr/>
        </p:nvSpPr>
        <p:spPr>
          <a:xfrm>
            <a:off x="1044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/>
        </p:nvSpPr>
        <p:spPr>
          <a:xfrm>
            <a:off x="10442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/>
          <p:cNvSpPr/>
          <p:nvPr/>
        </p:nvSpPr>
        <p:spPr>
          <a:xfrm>
            <a:off x="10442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/>
        </p:nvSpPr>
        <p:spPr>
          <a:xfrm>
            <a:off x="1044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Rectangle 985"/>
          <p:cNvSpPr/>
          <p:nvPr/>
        </p:nvSpPr>
        <p:spPr>
          <a:xfrm>
            <a:off x="1044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/>
        </p:nvSpPr>
        <p:spPr>
          <a:xfrm>
            <a:off x="10442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/>
        </p:nvSpPr>
        <p:spPr>
          <a:xfrm>
            <a:off x="10442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/>
        </p:nvSpPr>
        <p:spPr>
          <a:xfrm>
            <a:off x="1090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Rectangle 997"/>
          <p:cNvSpPr/>
          <p:nvPr/>
        </p:nvSpPr>
        <p:spPr>
          <a:xfrm>
            <a:off x="10900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Rectangle 998"/>
          <p:cNvSpPr/>
          <p:nvPr/>
        </p:nvSpPr>
        <p:spPr>
          <a:xfrm>
            <a:off x="10900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Rectangle 1007"/>
          <p:cNvSpPr/>
          <p:nvPr/>
        </p:nvSpPr>
        <p:spPr>
          <a:xfrm>
            <a:off x="1090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Rectangle 1010"/>
          <p:cNvSpPr/>
          <p:nvPr/>
        </p:nvSpPr>
        <p:spPr>
          <a:xfrm>
            <a:off x="1090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/>
        </p:nvSpPr>
        <p:spPr>
          <a:xfrm>
            <a:off x="1090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Rectangle 1013"/>
          <p:cNvSpPr/>
          <p:nvPr/>
        </p:nvSpPr>
        <p:spPr>
          <a:xfrm>
            <a:off x="10900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 1018"/>
          <p:cNvSpPr/>
          <p:nvPr/>
        </p:nvSpPr>
        <p:spPr>
          <a:xfrm>
            <a:off x="1135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Rectangle 1022"/>
          <p:cNvSpPr/>
          <p:nvPr/>
        </p:nvSpPr>
        <p:spPr>
          <a:xfrm>
            <a:off x="1135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11814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1025"/>
          <p:cNvSpPr/>
          <p:nvPr/>
        </p:nvSpPr>
        <p:spPr>
          <a:xfrm>
            <a:off x="11814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1814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12271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12271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12271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12271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12728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272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/>
          <p:cNvSpPr/>
          <p:nvPr/>
        </p:nvSpPr>
        <p:spPr>
          <a:xfrm>
            <a:off x="1272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/>
          <p:cNvSpPr/>
          <p:nvPr/>
        </p:nvSpPr>
        <p:spPr>
          <a:xfrm>
            <a:off x="1272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/>
        </p:nvSpPr>
        <p:spPr>
          <a:xfrm>
            <a:off x="1272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/>
          <p:cNvSpPr/>
          <p:nvPr/>
        </p:nvSpPr>
        <p:spPr>
          <a:xfrm>
            <a:off x="12728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/>
          <p:cNvSpPr/>
          <p:nvPr/>
        </p:nvSpPr>
        <p:spPr>
          <a:xfrm>
            <a:off x="1318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/>
          <p:cNvSpPr/>
          <p:nvPr/>
        </p:nvSpPr>
        <p:spPr>
          <a:xfrm>
            <a:off x="1318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/>
          <p:cNvSpPr/>
          <p:nvPr/>
        </p:nvSpPr>
        <p:spPr>
          <a:xfrm>
            <a:off x="1318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Rectangle 1073"/>
          <p:cNvSpPr/>
          <p:nvPr/>
        </p:nvSpPr>
        <p:spPr>
          <a:xfrm>
            <a:off x="1410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/>
        </p:nvSpPr>
        <p:spPr>
          <a:xfrm>
            <a:off x="14100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Rectangle 1075"/>
          <p:cNvSpPr/>
          <p:nvPr/>
        </p:nvSpPr>
        <p:spPr>
          <a:xfrm>
            <a:off x="14100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ectangle 1076"/>
          <p:cNvSpPr/>
          <p:nvPr/>
        </p:nvSpPr>
        <p:spPr>
          <a:xfrm>
            <a:off x="14100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/>
        </p:nvSpPr>
        <p:spPr>
          <a:xfrm>
            <a:off x="14100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Rectangle 1093"/>
          <p:cNvSpPr/>
          <p:nvPr/>
        </p:nvSpPr>
        <p:spPr>
          <a:xfrm>
            <a:off x="14100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Rectangle 1094"/>
          <p:cNvSpPr/>
          <p:nvPr/>
        </p:nvSpPr>
        <p:spPr>
          <a:xfrm>
            <a:off x="1410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/>
        </p:nvSpPr>
        <p:spPr>
          <a:xfrm>
            <a:off x="1455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Rectangle 1096"/>
          <p:cNvSpPr/>
          <p:nvPr/>
        </p:nvSpPr>
        <p:spPr>
          <a:xfrm>
            <a:off x="145576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Rectangle 1097"/>
          <p:cNvSpPr/>
          <p:nvPr/>
        </p:nvSpPr>
        <p:spPr>
          <a:xfrm>
            <a:off x="145576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/>
          <p:cNvSpPr/>
          <p:nvPr/>
        </p:nvSpPr>
        <p:spPr>
          <a:xfrm>
            <a:off x="14557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/>
          <p:cNvSpPr/>
          <p:nvPr/>
        </p:nvSpPr>
        <p:spPr>
          <a:xfrm>
            <a:off x="145576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/>
        </p:nvSpPr>
        <p:spPr>
          <a:xfrm>
            <a:off x="145576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/>
          <p:cNvSpPr/>
          <p:nvPr/>
        </p:nvSpPr>
        <p:spPr>
          <a:xfrm>
            <a:off x="1455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Rectangle 1103"/>
          <p:cNvSpPr/>
          <p:nvPr/>
        </p:nvSpPr>
        <p:spPr>
          <a:xfrm>
            <a:off x="1501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/>
        </p:nvSpPr>
        <p:spPr>
          <a:xfrm>
            <a:off x="1501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Rectangle 1105"/>
          <p:cNvSpPr/>
          <p:nvPr/>
        </p:nvSpPr>
        <p:spPr>
          <a:xfrm>
            <a:off x="1501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/>
          <p:cNvSpPr/>
          <p:nvPr/>
        </p:nvSpPr>
        <p:spPr>
          <a:xfrm>
            <a:off x="15472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/>
        </p:nvSpPr>
        <p:spPr>
          <a:xfrm>
            <a:off x="1547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Rectangle 1108"/>
          <p:cNvSpPr/>
          <p:nvPr/>
        </p:nvSpPr>
        <p:spPr>
          <a:xfrm>
            <a:off x="15472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Rectangle 1109"/>
          <p:cNvSpPr/>
          <p:nvPr/>
        </p:nvSpPr>
        <p:spPr>
          <a:xfrm>
            <a:off x="15929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/>
        </p:nvSpPr>
        <p:spPr>
          <a:xfrm>
            <a:off x="15929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111"/>
          <p:cNvSpPr/>
          <p:nvPr/>
        </p:nvSpPr>
        <p:spPr>
          <a:xfrm>
            <a:off x="15929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/>
        </p:nvSpPr>
        <p:spPr>
          <a:xfrm>
            <a:off x="16386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Rectangle 1133"/>
          <p:cNvSpPr/>
          <p:nvPr/>
        </p:nvSpPr>
        <p:spPr>
          <a:xfrm>
            <a:off x="16386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/>
        </p:nvSpPr>
        <p:spPr>
          <a:xfrm>
            <a:off x="20501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Rectangle 1204"/>
          <p:cNvSpPr/>
          <p:nvPr/>
        </p:nvSpPr>
        <p:spPr>
          <a:xfrm>
            <a:off x="20501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Rectangle 1205"/>
          <p:cNvSpPr/>
          <p:nvPr/>
        </p:nvSpPr>
        <p:spPr>
          <a:xfrm>
            <a:off x="20501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/>
        </p:nvSpPr>
        <p:spPr>
          <a:xfrm>
            <a:off x="20501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/>
        </p:nvSpPr>
        <p:spPr>
          <a:xfrm>
            <a:off x="205012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/>
        </p:nvSpPr>
        <p:spPr>
          <a:xfrm>
            <a:off x="20501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Rectangle 1216"/>
          <p:cNvSpPr/>
          <p:nvPr/>
        </p:nvSpPr>
        <p:spPr>
          <a:xfrm>
            <a:off x="20501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/>
        </p:nvSpPr>
        <p:spPr>
          <a:xfrm>
            <a:off x="20958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Rectangle 1222"/>
          <p:cNvSpPr/>
          <p:nvPr/>
        </p:nvSpPr>
        <p:spPr>
          <a:xfrm>
            <a:off x="20958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Rectangle 1223"/>
          <p:cNvSpPr/>
          <p:nvPr/>
        </p:nvSpPr>
        <p:spPr>
          <a:xfrm>
            <a:off x="20958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/>
        </p:nvSpPr>
        <p:spPr>
          <a:xfrm>
            <a:off x="209584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Rectangle 1237"/>
          <p:cNvSpPr/>
          <p:nvPr/>
        </p:nvSpPr>
        <p:spPr>
          <a:xfrm>
            <a:off x="209584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/>
        </p:nvSpPr>
        <p:spPr>
          <a:xfrm>
            <a:off x="209584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Rectangle 1246"/>
          <p:cNvSpPr/>
          <p:nvPr/>
        </p:nvSpPr>
        <p:spPr>
          <a:xfrm>
            <a:off x="20958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Rectangle 1247"/>
          <p:cNvSpPr/>
          <p:nvPr/>
        </p:nvSpPr>
        <p:spPr>
          <a:xfrm>
            <a:off x="21415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/>
        </p:nvSpPr>
        <p:spPr>
          <a:xfrm>
            <a:off x="214156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/>
        </p:nvSpPr>
        <p:spPr>
          <a:xfrm>
            <a:off x="21872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Rectangle 1252"/>
          <p:cNvSpPr/>
          <p:nvPr/>
        </p:nvSpPr>
        <p:spPr>
          <a:xfrm>
            <a:off x="21872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Rectangle 1253"/>
          <p:cNvSpPr/>
          <p:nvPr/>
        </p:nvSpPr>
        <p:spPr>
          <a:xfrm>
            <a:off x="21872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/>
        </p:nvSpPr>
        <p:spPr>
          <a:xfrm>
            <a:off x="22330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/>
        </p:nvSpPr>
        <p:spPr>
          <a:xfrm>
            <a:off x="22330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Rectangle 1258"/>
          <p:cNvSpPr/>
          <p:nvPr/>
        </p:nvSpPr>
        <p:spPr>
          <a:xfrm>
            <a:off x="22330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Rectangle 1259"/>
          <p:cNvSpPr/>
          <p:nvPr/>
        </p:nvSpPr>
        <p:spPr>
          <a:xfrm>
            <a:off x="22330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/>
        </p:nvSpPr>
        <p:spPr>
          <a:xfrm>
            <a:off x="22787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Rectangle 1261"/>
          <p:cNvSpPr/>
          <p:nvPr/>
        </p:nvSpPr>
        <p:spPr>
          <a:xfrm>
            <a:off x="227872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Rectangle 1262"/>
          <p:cNvSpPr/>
          <p:nvPr/>
        </p:nvSpPr>
        <p:spPr>
          <a:xfrm>
            <a:off x="227872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Rectangle 1265"/>
          <p:cNvSpPr/>
          <p:nvPr/>
        </p:nvSpPr>
        <p:spPr>
          <a:xfrm>
            <a:off x="227872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Rectangle 1278"/>
          <p:cNvSpPr/>
          <p:nvPr/>
        </p:nvSpPr>
        <p:spPr>
          <a:xfrm>
            <a:off x="227872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Rectangle 1279"/>
          <p:cNvSpPr/>
          <p:nvPr/>
        </p:nvSpPr>
        <p:spPr>
          <a:xfrm>
            <a:off x="22787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/>
        </p:nvSpPr>
        <p:spPr>
          <a:xfrm>
            <a:off x="232444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Rectangle 1290"/>
          <p:cNvSpPr/>
          <p:nvPr/>
        </p:nvSpPr>
        <p:spPr>
          <a:xfrm>
            <a:off x="232444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Rectangle 1291"/>
          <p:cNvSpPr/>
          <p:nvPr/>
        </p:nvSpPr>
        <p:spPr>
          <a:xfrm>
            <a:off x="23244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Rectangle 1321"/>
          <p:cNvSpPr/>
          <p:nvPr/>
        </p:nvSpPr>
        <p:spPr>
          <a:xfrm>
            <a:off x="24158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Rectangle 1325"/>
          <p:cNvSpPr/>
          <p:nvPr/>
        </p:nvSpPr>
        <p:spPr>
          <a:xfrm>
            <a:off x="24158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Rectangle 1331"/>
          <p:cNvSpPr/>
          <p:nvPr/>
        </p:nvSpPr>
        <p:spPr>
          <a:xfrm>
            <a:off x="24158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Rectangle 1332"/>
          <p:cNvSpPr/>
          <p:nvPr/>
        </p:nvSpPr>
        <p:spPr>
          <a:xfrm>
            <a:off x="24158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Rectangle 1333"/>
          <p:cNvSpPr/>
          <p:nvPr/>
        </p:nvSpPr>
        <p:spPr>
          <a:xfrm>
            <a:off x="24158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Rectangle 1346"/>
          <p:cNvSpPr/>
          <p:nvPr/>
        </p:nvSpPr>
        <p:spPr>
          <a:xfrm>
            <a:off x="246160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Rectangle 1347"/>
          <p:cNvSpPr/>
          <p:nvPr/>
        </p:nvSpPr>
        <p:spPr>
          <a:xfrm>
            <a:off x="24616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Rectangle 1348"/>
          <p:cNvSpPr/>
          <p:nvPr/>
        </p:nvSpPr>
        <p:spPr>
          <a:xfrm>
            <a:off x="24616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Rectangle 1349"/>
          <p:cNvSpPr/>
          <p:nvPr/>
        </p:nvSpPr>
        <p:spPr>
          <a:xfrm>
            <a:off x="24616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Rectangle 1354"/>
          <p:cNvSpPr/>
          <p:nvPr/>
        </p:nvSpPr>
        <p:spPr>
          <a:xfrm>
            <a:off x="24616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/>
          <p:cNvSpPr/>
          <p:nvPr/>
        </p:nvSpPr>
        <p:spPr>
          <a:xfrm>
            <a:off x="24616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Rectangle 1356"/>
          <p:cNvSpPr/>
          <p:nvPr/>
        </p:nvSpPr>
        <p:spPr>
          <a:xfrm>
            <a:off x="246160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Rectangle 1357"/>
          <p:cNvSpPr/>
          <p:nvPr/>
        </p:nvSpPr>
        <p:spPr>
          <a:xfrm>
            <a:off x="250732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Rectangle 1358"/>
          <p:cNvSpPr/>
          <p:nvPr/>
        </p:nvSpPr>
        <p:spPr>
          <a:xfrm>
            <a:off x="250732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Rectangle 1359"/>
          <p:cNvSpPr/>
          <p:nvPr/>
        </p:nvSpPr>
        <p:spPr>
          <a:xfrm>
            <a:off x="255304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Rectangle 1364"/>
          <p:cNvSpPr/>
          <p:nvPr/>
        </p:nvSpPr>
        <p:spPr>
          <a:xfrm>
            <a:off x="255304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Rectangle 1365"/>
          <p:cNvSpPr/>
          <p:nvPr/>
        </p:nvSpPr>
        <p:spPr>
          <a:xfrm>
            <a:off x="259876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Rectangle 1366"/>
          <p:cNvSpPr/>
          <p:nvPr/>
        </p:nvSpPr>
        <p:spPr>
          <a:xfrm>
            <a:off x="259876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Rectangle 1375"/>
          <p:cNvSpPr/>
          <p:nvPr/>
        </p:nvSpPr>
        <p:spPr>
          <a:xfrm>
            <a:off x="2644489" y="6240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Rectangle 1376"/>
          <p:cNvSpPr/>
          <p:nvPr/>
        </p:nvSpPr>
        <p:spPr>
          <a:xfrm>
            <a:off x="264448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Rectangle 1377"/>
          <p:cNvSpPr/>
          <p:nvPr/>
        </p:nvSpPr>
        <p:spPr>
          <a:xfrm>
            <a:off x="264448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Rectangle 1381"/>
          <p:cNvSpPr/>
          <p:nvPr/>
        </p:nvSpPr>
        <p:spPr>
          <a:xfrm>
            <a:off x="264448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Rectangle 1382"/>
          <p:cNvSpPr/>
          <p:nvPr/>
        </p:nvSpPr>
        <p:spPr>
          <a:xfrm>
            <a:off x="264448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Rectangle 1383"/>
          <p:cNvSpPr/>
          <p:nvPr/>
        </p:nvSpPr>
        <p:spPr>
          <a:xfrm>
            <a:off x="264448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Rectangle 1384"/>
          <p:cNvSpPr/>
          <p:nvPr/>
        </p:nvSpPr>
        <p:spPr>
          <a:xfrm>
            <a:off x="2644489" y="8983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ectangle 1385"/>
          <p:cNvSpPr/>
          <p:nvPr/>
        </p:nvSpPr>
        <p:spPr>
          <a:xfrm>
            <a:off x="2690209" y="66978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7" name="Rectangle 1386"/>
          <p:cNvSpPr/>
          <p:nvPr/>
        </p:nvSpPr>
        <p:spPr>
          <a:xfrm>
            <a:off x="2690209" y="71550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Rectangle 1387"/>
          <p:cNvSpPr/>
          <p:nvPr/>
        </p:nvSpPr>
        <p:spPr>
          <a:xfrm>
            <a:off x="2690209" y="76122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Rectangle 1388"/>
          <p:cNvSpPr/>
          <p:nvPr/>
        </p:nvSpPr>
        <p:spPr>
          <a:xfrm>
            <a:off x="2690209" y="80694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Rectangle 1389"/>
          <p:cNvSpPr/>
          <p:nvPr/>
        </p:nvSpPr>
        <p:spPr>
          <a:xfrm>
            <a:off x="2690209" y="852665"/>
            <a:ext cx="45720" cy="457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Rectangle 1405"/>
          <p:cNvSpPr/>
          <p:nvPr/>
        </p:nvSpPr>
        <p:spPr>
          <a:xfrm>
            <a:off x="28634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Rectangle 1407"/>
          <p:cNvSpPr/>
          <p:nvPr/>
        </p:nvSpPr>
        <p:spPr>
          <a:xfrm>
            <a:off x="28634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Rectangle 1408"/>
          <p:cNvSpPr/>
          <p:nvPr/>
        </p:nvSpPr>
        <p:spPr>
          <a:xfrm>
            <a:off x="28634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Rectangle 1409"/>
          <p:cNvSpPr/>
          <p:nvPr/>
        </p:nvSpPr>
        <p:spPr>
          <a:xfrm>
            <a:off x="28634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Rectangle 1410"/>
          <p:cNvSpPr/>
          <p:nvPr/>
        </p:nvSpPr>
        <p:spPr>
          <a:xfrm>
            <a:off x="28634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Rectangle 1414"/>
          <p:cNvSpPr/>
          <p:nvPr/>
        </p:nvSpPr>
        <p:spPr>
          <a:xfrm>
            <a:off x="290918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Rectangle 1415"/>
          <p:cNvSpPr/>
          <p:nvPr/>
        </p:nvSpPr>
        <p:spPr>
          <a:xfrm>
            <a:off x="29091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Rectangle 1416"/>
          <p:cNvSpPr/>
          <p:nvPr/>
        </p:nvSpPr>
        <p:spPr>
          <a:xfrm>
            <a:off x="29091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Rectangle 1421"/>
          <p:cNvSpPr/>
          <p:nvPr/>
        </p:nvSpPr>
        <p:spPr>
          <a:xfrm>
            <a:off x="29091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Rectangle 1422"/>
          <p:cNvSpPr/>
          <p:nvPr/>
        </p:nvSpPr>
        <p:spPr>
          <a:xfrm>
            <a:off x="29091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Rectangle 1425"/>
          <p:cNvSpPr/>
          <p:nvPr/>
        </p:nvSpPr>
        <p:spPr>
          <a:xfrm>
            <a:off x="29091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Rectangle 1428"/>
          <p:cNvSpPr/>
          <p:nvPr/>
        </p:nvSpPr>
        <p:spPr>
          <a:xfrm>
            <a:off x="29549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Rectangle 1431"/>
          <p:cNvSpPr/>
          <p:nvPr/>
        </p:nvSpPr>
        <p:spPr>
          <a:xfrm>
            <a:off x="295490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Rectangle 1432"/>
          <p:cNvSpPr/>
          <p:nvPr/>
        </p:nvSpPr>
        <p:spPr>
          <a:xfrm>
            <a:off x="29549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Rectangle 1437"/>
          <p:cNvSpPr/>
          <p:nvPr/>
        </p:nvSpPr>
        <p:spPr>
          <a:xfrm>
            <a:off x="30006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Rectangle 1438"/>
          <p:cNvSpPr/>
          <p:nvPr/>
        </p:nvSpPr>
        <p:spPr>
          <a:xfrm>
            <a:off x="30006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Rectangle 1439"/>
          <p:cNvSpPr/>
          <p:nvPr/>
        </p:nvSpPr>
        <p:spPr>
          <a:xfrm>
            <a:off x="30463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Rectangle 1443"/>
          <p:cNvSpPr/>
          <p:nvPr/>
        </p:nvSpPr>
        <p:spPr>
          <a:xfrm>
            <a:off x="30463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Rectangle 1444"/>
          <p:cNvSpPr/>
          <p:nvPr/>
        </p:nvSpPr>
        <p:spPr>
          <a:xfrm>
            <a:off x="30463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Rectangle 1445"/>
          <p:cNvSpPr/>
          <p:nvPr/>
        </p:nvSpPr>
        <p:spPr>
          <a:xfrm>
            <a:off x="309206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Rectangle 1446"/>
          <p:cNvSpPr/>
          <p:nvPr/>
        </p:nvSpPr>
        <p:spPr>
          <a:xfrm>
            <a:off x="309206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Rectangle 1472"/>
          <p:cNvSpPr/>
          <p:nvPr/>
        </p:nvSpPr>
        <p:spPr>
          <a:xfrm>
            <a:off x="30920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Rectangle 1473"/>
          <p:cNvSpPr/>
          <p:nvPr/>
        </p:nvSpPr>
        <p:spPr>
          <a:xfrm>
            <a:off x="309206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Rectangle 1474"/>
          <p:cNvSpPr/>
          <p:nvPr/>
        </p:nvSpPr>
        <p:spPr>
          <a:xfrm>
            <a:off x="309206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Rectangle 1483"/>
          <p:cNvSpPr/>
          <p:nvPr/>
        </p:nvSpPr>
        <p:spPr>
          <a:xfrm>
            <a:off x="309206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Rectangle 1485"/>
          <p:cNvSpPr/>
          <p:nvPr/>
        </p:nvSpPr>
        <p:spPr>
          <a:xfrm>
            <a:off x="313778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Rectangle 1486"/>
          <p:cNvSpPr/>
          <p:nvPr/>
        </p:nvSpPr>
        <p:spPr>
          <a:xfrm>
            <a:off x="31377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Rectangle 1487"/>
          <p:cNvSpPr/>
          <p:nvPr/>
        </p:nvSpPr>
        <p:spPr>
          <a:xfrm>
            <a:off x="31377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/>
        </p:nvSpPr>
        <p:spPr>
          <a:xfrm>
            <a:off x="313778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Rectangle 1489"/>
          <p:cNvSpPr/>
          <p:nvPr/>
        </p:nvSpPr>
        <p:spPr>
          <a:xfrm>
            <a:off x="313778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Rectangle 1498"/>
          <p:cNvSpPr/>
          <p:nvPr/>
        </p:nvSpPr>
        <p:spPr>
          <a:xfrm>
            <a:off x="32292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Rectangle 1499"/>
          <p:cNvSpPr/>
          <p:nvPr/>
        </p:nvSpPr>
        <p:spPr>
          <a:xfrm>
            <a:off x="32292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Rectangle 1500"/>
          <p:cNvSpPr/>
          <p:nvPr/>
        </p:nvSpPr>
        <p:spPr>
          <a:xfrm>
            <a:off x="32292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Rectangle 1501"/>
          <p:cNvSpPr/>
          <p:nvPr/>
        </p:nvSpPr>
        <p:spPr>
          <a:xfrm>
            <a:off x="32292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Rectangle 1502"/>
          <p:cNvSpPr/>
          <p:nvPr/>
        </p:nvSpPr>
        <p:spPr>
          <a:xfrm>
            <a:off x="322922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Rectangle 1503"/>
          <p:cNvSpPr/>
          <p:nvPr/>
        </p:nvSpPr>
        <p:spPr>
          <a:xfrm>
            <a:off x="32292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Rectangle 1504"/>
          <p:cNvSpPr/>
          <p:nvPr/>
        </p:nvSpPr>
        <p:spPr>
          <a:xfrm>
            <a:off x="32292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Rectangle 1505"/>
          <p:cNvSpPr/>
          <p:nvPr/>
        </p:nvSpPr>
        <p:spPr>
          <a:xfrm>
            <a:off x="327494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Rectangle 1506"/>
          <p:cNvSpPr/>
          <p:nvPr/>
        </p:nvSpPr>
        <p:spPr>
          <a:xfrm>
            <a:off x="32749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Rectangle 1507"/>
          <p:cNvSpPr/>
          <p:nvPr/>
        </p:nvSpPr>
        <p:spPr>
          <a:xfrm>
            <a:off x="32749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Rectangle 1508"/>
          <p:cNvSpPr/>
          <p:nvPr/>
        </p:nvSpPr>
        <p:spPr>
          <a:xfrm>
            <a:off x="327494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Rectangle 1509"/>
          <p:cNvSpPr/>
          <p:nvPr/>
        </p:nvSpPr>
        <p:spPr>
          <a:xfrm>
            <a:off x="327494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Rectangle 1510"/>
          <p:cNvSpPr/>
          <p:nvPr/>
        </p:nvSpPr>
        <p:spPr>
          <a:xfrm>
            <a:off x="327494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Rectangle 1511"/>
          <p:cNvSpPr/>
          <p:nvPr/>
        </p:nvSpPr>
        <p:spPr>
          <a:xfrm>
            <a:off x="32749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Rectangle 1512"/>
          <p:cNvSpPr/>
          <p:nvPr/>
        </p:nvSpPr>
        <p:spPr>
          <a:xfrm>
            <a:off x="332066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Rectangle 1513"/>
          <p:cNvSpPr/>
          <p:nvPr/>
        </p:nvSpPr>
        <p:spPr>
          <a:xfrm>
            <a:off x="332066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Rectangle 1514"/>
          <p:cNvSpPr/>
          <p:nvPr/>
        </p:nvSpPr>
        <p:spPr>
          <a:xfrm>
            <a:off x="336638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Rectangle 1515"/>
          <p:cNvSpPr/>
          <p:nvPr/>
        </p:nvSpPr>
        <p:spPr>
          <a:xfrm>
            <a:off x="336638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Rectangle 1516"/>
          <p:cNvSpPr/>
          <p:nvPr/>
        </p:nvSpPr>
        <p:spPr>
          <a:xfrm>
            <a:off x="336638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Rectangle 1517"/>
          <p:cNvSpPr/>
          <p:nvPr/>
        </p:nvSpPr>
        <p:spPr>
          <a:xfrm>
            <a:off x="341210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Rectangle 1518"/>
          <p:cNvSpPr/>
          <p:nvPr/>
        </p:nvSpPr>
        <p:spPr>
          <a:xfrm>
            <a:off x="341210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0" name="Rectangle 1519"/>
          <p:cNvSpPr/>
          <p:nvPr/>
        </p:nvSpPr>
        <p:spPr>
          <a:xfrm>
            <a:off x="3412103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Rectangle 1520"/>
          <p:cNvSpPr/>
          <p:nvPr/>
        </p:nvSpPr>
        <p:spPr>
          <a:xfrm>
            <a:off x="341210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Rectangle 1521"/>
          <p:cNvSpPr/>
          <p:nvPr/>
        </p:nvSpPr>
        <p:spPr>
          <a:xfrm>
            <a:off x="3457823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Rectangle 1522"/>
          <p:cNvSpPr/>
          <p:nvPr/>
        </p:nvSpPr>
        <p:spPr>
          <a:xfrm>
            <a:off x="345782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Rectangle 1523"/>
          <p:cNvSpPr/>
          <p:nvPr/>
        </p:nvSpPr>
        <p:spPr>
          <a:xfrm>
            <a:off x="345782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Rectangle 1524"/>
          <p:cNvSpPr/>
          <p:nvPr/>
        </p:nvSpPr>
        <p:spPr>
          <a:xfrm>
            <a:off x="3457823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Rectangle 1525"/>
          <p:cNvSpPr/>
          <p:nvPr/>
        </p:nvSpPr>
        <p:spPr>
          <a:xfrm>
            <a:off x="3457823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Rectangle 1526"/>
          <p:cNvSpPr/>
          <p:nvPr/>
        </p:nvSpPr>
        <p:spPr>
          <a:xfrm>
            <a:off x="345782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Rectangle 1527"/>
          <p:cNvSpPr/>
          <p:nvPr/>
        </p:nvSpPr>
        <p:spPr>
          <a:xfrm>
            <a:off x="3503543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Rectangle 1528"/>
          <p:cNvSpPr/>
          <p:nvPr/>
        </p:nvSpPr>
        <p:spPr>
          <a:xfrm>
            <a:off x="3503543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Rectangle 1529"/>
          <p:cNvSpPr/>
          <p:nvPr/>
        </p:nvSpPr>
        <p:spPr>
          <a:xfrm>
            <a:off x="3503543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Rectangle 1574"/>
          <p:cNvSpPr/>
          <p:nvPr/>
        </p:nvSpPr>
        <p:spPr>
          <a:xfrm>
            <a:off x="39586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6" name="Rectangle 1575"/>
          <p:cNvSpPr/>
          <p:nvPr/>
        </p:nvSpPr>
        <p:spPr>
          <a:xfrm>
            <a:off x="39586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Rectangle 1576"/>
          <p:cNvSpPr/>
          <p:nvPr/>
        </p:nvSpPr>
        <p:spPr>
          <a:xfrm>
            <a:off x="39586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Rectangle 1577"/>
          <p:cNvSpPr/>
          <p:nvPr/>
        </p:nvSpPr>
        <p:spPr>
          <a:xfrm>
            <a:off x="39586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Rectangle 1578"/>
          <p:cNvSpPr/>
          <p:nvPr/>
        </p:nvSpPr>
        <p:spPr>
          <a:xfrm>
            <a:off x="39586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Rectangle 1579"/>
          <p:cNvSpPr/>
          <p:nvPr/>
        </p:nvSpPr>
        <p:spPr>
          <a:xfrm>
            <a:off x="400435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Rectangle 1580"/>
          <p:cNvSpPr/>
          <p:nvPr/>
        </p:nvSpPr>
        <p:spPr>
          <a:xfrm>
            <a:off x="40043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Rectangle 1581"/>
          <p:cNvSpPr/>
          <p:nvPr/>
        </p:nvSpPr>
        <p:spPr>
          <a:xfrm>
            <a:off x="40043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Rectangle 1582"/>
          <p:cNvSpPr/>
          <p:nvPr/>
        </p:nvSpPr>
        <p:spPr>
          <a:xfrm>
            <a:off x="40043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Rectangle 1583"/>
          <p:cNvSpPr/>
          <p:nvPr/>
        </p:nvSpPr>
        <p:spPr>
          <a:xfrm>
            <a:off x="40043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Rectangle 1584"/>
          <p:cNvSpPr/>
          <p:nvPr/>
        </p:nvSpPr>
        <p:spPr>
          <a:xfrm>
            <a:off x="40043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Rectangle 1585"/>
          <p:cNvSpPr/>
          <p:nvPr/>
        </p:nvSpPr>
        <p:spPr>
          <a:xfrm>
            <a:off x="405007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Rectangle 1586"/>
          <p:cNvSpPr/>
          <p:nvPr/>
        </p:nvSpPr>
        <p:spPr>
          <a:xfrm>
            <a:off x="405007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Rectangle 1587"/>
          <p:cNvSpPr/>
          <p:nvPr/>
        </p:nvSpPr>
        <p:spPr>
          <a:xfrm>
            <a:off x="405007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Rectangle 1588"/>
          <p:cNvSpPr/>
          <p:nvPr/>
        </p:nvSpPr>
        <p:spPr>
          <a:xfrm>
            <a:off x="409579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Rectangle 1589"/>
          <p:cNvSpPr/>
          <p:nvPr/>
        </p:nvSpPr>
        <p:spPr>
          <a:xfrm>
            <a:off x="409579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Rectangle 1590"/>
          <p:cNvSpPr/>
          <p:nvPr/>
        </p:nvSpPr>
        <p:spPr>
          <a:xfrm>
            <a:off x="4141519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Rectangle 1591"/>
          <p:cNvSpPr/>
          <p:nvPr/>
        </p:nvSpPr>
        <p:spPr>
          <a:xfrm>
            <a:off x="414151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Rectangle 1592"/>
          <p:cNvSpPr/>
          <p:nvPr/>
        </p:nvSpPr>
        <p:spPr>
          <a:xfrm>
            <a:off x="414151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Rectangle 1593"/>
          <p:cNvSpPr/>
          <p:nvPr/>
        </p:nvSpPr>
        <p:spPr>
          <a:xfrm>
            <a:off x="4187239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Rectangle 1594"/>
          <p:cNvSpPr/>
          <p:nvPr/>
        </p:nvSpPr>
        <p:spPr>
          <a:xfrm>
            <a:off x="418723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Rectangle 1595"/>
          <p:cNvSpPr/>
          <p:nvPr/>
        </p:nvSpPr>
        <p:spPr>
          <a:xfrm>
            <a:off x="418723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Rectangle 1596"/>
          <p:cNvSpPr/>
          <p:nvPr/>
        </p:nvSpPr>
        <p:spPr>
          <a:xfrm>
            <a:off x="418723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8" name="Rectangle 1597"/>
          <p:cNvSpPr/>
          <p:nvPr/>
        </p:nvSpPr>
        <p:spPr>
          <a:xfrm>
            <a:off x="418723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Rectangle 1598"/>
          <p:cNvSpPr/>
          <p:nvPr/>
        </p:nvSpPr>
        <p:spPr>
          <a:xfrm>
            <a:off x="418723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0" name="Rectangle 1599"/>
          <p:cNvSpPr/>
          <p:nvPr/>
        </p:nvSpPr>
        <p:spPr>
          <a:xfrm>
            <a:off x="4232959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Rectangle 1600"/>
          <p:cNvSpPr/>
          <p:nvPr/>
        </p:nvSpPr>
        <p:spPr>
          <a:xfrm>
            <a:off x="4232959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2" name="Rectangle 1601"/>
          <p:cNvSpPr/>
          <p:nvPr/>
        </p:nvSpPr>
        <p:spPr>
          <a:xfrm>
            <a:off x="4232959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3" name="Rectangle 1602"/>
          <p:cNvSpPr/>
          <p:nvPr/>
        </p:nvSpPr>
        <p:spPr>
          <a:xfrm>
            <a:off x="4232959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4" name="Rectangle 1603"/>
          <p:cNvSpPr/>
          <p:nvPr/>
        </p:nvSpPr>
        <p:spPr>
          <a:xfrm>
            <a:off x="4232959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Rectangle 1650"/>
          <p:cNvSpPr/>
          <p:nvPr/>
        </p:nvSpPr>
        <p:spPr>
          <a:xfrm>
            <a:off x="46893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Rectangle 1651"/>
          <p:cNvSpPr/>
          <p:nvPr/>
        </p:nvSpPr>
        <p:spPr>
          <a:xfrm>
            <a:off x="468932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3" name="Rectangle 1652"/>
          <p:cNvSpPr/>
          <p:nvPr/>
        </p:nvSpPr>
        <p:spPr>
          <a:xfrm>
            <a:off x="468932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4" name="Rectangle 1653"/>
          <p:cNvSpPr/>
          <p:nvPr/>
        </p:nvSpPr>
        <p:spPr>
          <a:xfrm>
            <a:off x="468932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5" name="Rectangle 1654"/>
          <p:cNvSpPr/>
          <p:nvPr/>
        </p:nvSpPr>
        <p:spPr>
          <a:xfrm>
            <a:off x="468932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6" name="Rectangle 1655"/>
          <p:cNvSpPr/>
          <p:nvPr/>
        </p:nvSpPr>
        <p:spPr>
          <a:xfrm>
            <a:off x="468932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7" name="Rectangle 1656"/>
          <p:cNvSpPr/>
          <p:nvPr/>
        </p:nvSpPr>
        <p:spPr>
          <a:xfrm>
            <a:off x="46893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8" name="Rectangle 1657"/>
          <p:cNvSpPr/>
          <p:nvPr/>
        </p:nvSpPr>
        <p:spPr>
          <a:xfrm>
            <a:off x="473504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Rectangle 1658"/>
          <p:cNvSpPr/>
          <p:nvPr/>
        </p:nvSpPr>
        <p:spPr>
          <a:xfrm>
            <a:off x="4735045" y="14077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Rectangle 1659"/>
          <p:cNvSpPr/>
          <p:nvPr/>
        </p:nvSpPr>
        <p:spPr>
          <a:xfrm>
            <a:off x="4735045" y="145344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Rectangle 1660"/>
          <p:cNvSpPr/>
          <p:nvPr/>
        </p:nvSpPr>
        <p:spPr>
          <a:xfrm>
            <a:off x="473504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2" name="Rectangle 1661"/>
          <p:cNvSpPr/>
          <p:nvPr/>
        </p:nvSpPr>
        <p:spPr>
          <a:xfrm>
            <a:off x="4735045" y="154488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Rectangle 1662"/>
          <p:cNvSpPr/>
          <p:nvPr/>
        </p:nvSpPr>
        <p:spPr>
          <a:xfrm>
            <a:off x="4735045" y="15906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4" name="Rectangle 1663"/>
          <p:cNvSpPr/>
          <p:nvPr/>
        </p:nvSpPr>
        <p:spPr>
          <a:xfrm>
            <a:off x="473504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5" name="Rectangle 1664"/>
          <p:cNvSpPr/>
          <p:nvPr/>
        </p:nvSpPr>
        <p:spPr>
          <a:xfrm>
            <a:off x="478076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6" name="Rectangle 1665"/>
          <p:cNvSpPr/>
          <p:nvPr/>
        </p:nvSpPr>
        <p:spPr>
          <a:xfrm>
            <a:off x="478076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7" name="Rectangle 1666"/>
          <p:cNvSpPr/>
          <p:nvPr/>
        </p:nvSpPr>
        <p:spPr>
          <a:xfrm>
            <a:off x="478076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8" name="Rectangle 1667"/>
          <p:cNvSpPr/>
          <p:nvPr/>
        </p:nvSpPr>
        <p:spPr>
          <a:xfrm>
            <a:off x="482648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9" name="Rectangle 1668"/>
          <p:cNvSpPr/>
          <p:nvPr/>
        </p:nvSpPr>
        <p:spPr>
          <a:xfrm>
            <a:off x="482648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0" name="Rectangle 1669"/>
          <p:cNvSpPr/>
          <p:nvPr/>
        </p:nvSpPr>
        <p:spPr>
          <a:xfrm>
            <a:off x="482648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" name="Rectangle 1670"/>
          <p:cNvSpPr/>
          <p:nvPr/>
        </p:nvSpPr>
        <p:spPr>
          <a:xfrm>
            <a:off x="487220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2" name="Rectangle 1671"/>
          <p:cNvSpPr/>
          <p:nvPr/>
        </p:nvSpPr>
        <p:spPr>
          <a:xfrm>
            <a:off x="4872205" y="149916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3" name="Rectangle 1672"/>
          <p:cNvSpPr/>
          <p:nvPr/>
        </p:nvSpPr>
        <p:spPr>
          <a:xfrm>
            <a:off x="487220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4" name="Rectangle 1673"/>
          <p:cNvSpPr/>
          <p:nvPr/>
        </p:nvSpPr>
        <p:spPr>
          <a:xfrm>
            <a:off x="4917925" y="136200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5" name="Rectangle 1674"/>
          <p:cNvSpPr/>
          <p:nvPr/>
        </p:nvSpPr>
        <p:spPr>
          <a:xfrm>
            <a:off x="4917925" y="1636321"/>
            <a:ext cx="45720" cy="4572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4" name="Rectangle 1683"/>
          <p:cNvSpPr/>
          <p:nvPr/>
        </p:nvSpPr>
        <p:spPr>
          <a:xfrm>
            <a:off x="51274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5" name="Rectangle 1684"/>
          <p:cNvSpPr/>
          <p:nvPr/>
        </p:nvSpPr>
        <p:spPr>
          <a:xfrm>
            <a:off x="51274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6" name="Rectangle 1685"/>
          <p:cNvSpPr/>
          <p:nvPr/>
        </p:nvSpPr>
        <p:spPr>
          <a:xfrm>
            <a:off x="51274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7" name="Rectangle 1686"/>
          <p:cNvSpPr/>
          <p:nvPr/>
        </p:nvSpPr>
        <p:spPr>
          <a:xfrm>
            <a:off x="51274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8" name="Rectangle 1687"/>
          <p:cNvSpPr/>
          <p:nvPr/>
        </p:nvSpPr>
        <p:spPr>
          <a:xfrm>
            <a:off x="51274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" name="Rectangle 1688"/>
          <p:cNvSpPr/>
          <p:nvPr/>
        </p:nvSpPr>
        <p:spPr>
          <a:xfrm>
            <a:off x="517317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0" name="Rectangle 1689"/>
          <p:cNvSpPr/>
          <p:nvPr/>
        </p:nvSpPr>
        <p:spPr>
          <a:xfrm>
            <a:off x="51731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1" name="Rectangle 1690"/>
          <p:cNvSpPr/>
          <p:nvPr/>
        </p:nvSpPr>
        <p:spPr>
          <a:xfrm>
            <a:off x="51731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2" name="Rectangle 1691"/>
          <p:cNvSpPr/>
          <p:nvPr/>
        </p:nvSpPr>
        <p:spPr>
          <a:xfrm>
            <a:off x="51731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3" name="Rectangle 1692"/>
          <p:cNvSpPr/>
          <p:nvPr/>
        </p:nvSpPr>
        <p:spPr>
          <a:xfrm>
            <a:off x="51731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4" name="Rectangle 1693"/>
          <p:cNvSpPr/>
          <p:nvPr/>
        </p:nvSpPr>
        <p:spPr>
          <a:xfrm>
            <a:off x="51731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5" name="Rectangle 1694"/>
          <p:cNvSpPr/>
          <p:nvPr/>
        </p:nvSpPr>
        <p:spPr>
          <a:xfrm>
            <a:off x="521889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6" name="Rectangle 1695"/>
          <p:cNvSpPr/>
          <p:nvPr/>
        </p:nvSpPr>
        <p:spPr>
          <a:xfrm>
            <a:off x="521889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7" name="Rectangle 1696"/>
          <p:cNvSpPr/>
          <p:nvPr/>
        </p:nvSpPr>
        <p:spPr>
          <a:xfrm>
            <a:off x="521889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8" name="Rectangle 1697"/>
          <p:cNvSpPr/>
          <p:nvPr/>
        </p:nvSpPr>
        <p:spPr>
          <a:xfrm>
            <a:off x="526461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" name="Rectangle 1698"/>
          <p:cNvSpPr/>
          <p:nvPr/>
        </p:nvSpPr>
        <p:spPr>
          <a:xfrm>
            <a:off x="526461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0" name="Rectangle 1699"/>
          <p:cNvSpPr/>
          <p:nvPr/>
        </p:nvSpPr>
        <p:spPr>
          <a:xfrm>
            <a:off x="5310336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1" name="Rectangle 1700"/>
          <p:cNvSpPr/>
          <p:nvPr/>
        </p:nvSpPr>
        <p:spPr>
          <a:xfrm>
            <a:off x="531033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2" name="Rectangle 1701"/>
          <p:cNvSpPr/>
          <p:nvPr/>
        </p:nvSpPr>
        <p:spPr>
          <a:xfrm>
            <a:off x="531033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3" name="Rectangle 1702"/>
          <p:cNvSpPr/>
          <p:nvPr/>
        </p:nvSpPr>
        <p:spPr>
          <a:xfrm>
            <a:off x="5356056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4" name="Rectangle 1703"/>
          <p:cNvSpPr/>
          <p:nvPr/>
        </p:nvSpPr>
        <p:spPr>
          <a:xfrm>
            <a:off x="535605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5" name="Rectangle 1704"/>
          <p:cNvSpPr/>
          <p:nvPr/>
        </p:nvSpPr>
        <p:spPr>
          <a:xfrm>
            <a:off x="535605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6" name="Rectangle 1705"/>
          <p:cNvSpPr/>
          <p:nvPr/>
        </p:nvSpPr>
        <p:spPr>
          <a:xfrm>
            <a:off x="535605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7" name="Rectangle 1706"/>
          <p:cNvSpPr/>
          <p:nvPr/>
        </p:nvSpPr>
        <p:spPr>
          <a:xfrm>
            <a:off x="535605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8" name="Rectangle 1707"/>
          <p:cNvSpPr/>
          <p:nvPr/>
        </p:nvSpPr>
        <p:spPr>
          <a:xfrm>
            <a:off x="535605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9" name="Rectangle 1708"/>
          <p:cNvSpPr/>
          <p:nvPr/>
        </p:nvSpPr>
        <p:spPr>
          <a:xfrm>
            <a:off x="5401776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0" name="Rectangle 1709"/>
          <p:cNvSpPr/>
          <p:nvPr/>
        </p:nvSpPr>
        <p:spPr>
          <a:xfrm>
            <a:off x="5401776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1" name="Rectangle 1710"/>
          <p:cNvSpPr/>
          <p:nvPr/>
        </p:nvSpPr>
        <p:spPr>
          <a:xfrm>
            <a:off x="5401776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2" name="Rectangle 1711"/>
          <p:cNvSpPr/>
          <p:nvPr/>
        </p:nvSpPr>
        <p:spPr>
          <a:xfrm>
            <a:off x="5401776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3" name="Rectangle 1712"/>
          <p:cNvSpPr/>
          <p:nvPr/>
        </p:nvSpPr>
        <p:spPr>
          <a:xfrm>
            <a:off x="5401776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2" name="Rectangle 1721"/>
          <p:cNvSpPr/>
          <p:nvPr/>
        </p:nvSpPr>
        <p:spPr>
          <a:xfrm>
            <a:off x="5493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3" name="Rectangle 1722"/>
          <p:cNvSpPr/>
          <p:nvPr/>
        </p:nvSpPr>
        <p:spPr>
          <a:xfrm>
            <a:off x="5493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4" name="Rectangle 1723"/>
          <p:cNvSpPr/>
          <p:nvPr/>
        </p:nvSpPr>
        <p:spPr>
          <a:xfrm>
            <a:off x="5493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5" name="Rectangle 1724"/>
          <p:cNvSpPr/>
          <p:nvPr/>
        </p:nvSpPr>
        <p:spPr>
          <a:xfrm>
            <a:off x="5493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6" name="Rectangle 1725"/>
          <p:cNvSpPr/>
          <p:nvPr/>
        </p:nvSpPr>
        <p:spPr>
          <a:xfrm>
            <a:off x="5493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7" name="Rectangle 1726"/>
          <p:cNvSpPr/>
          <p:nvPr/>
        </p:nvSpPr>
        <p:spPr>
          <a:xfrm>
            <a:off x="5493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8" name="Rectangle 1727"/>
          <p:cNvSpPr/>
          <p:nvPr/>
        </p:nvSpPr>
        <p:spPr>
          <a:xfrm>
            <a:off x="5493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9" name="Rectangle 1728"/>
          <p:cNvSpPr/>
          <p:nvPr/>
        </p:nvSpPr>
        <p:spPr>
          <a:xfrm>
            <a:off x="55393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0" name="Rectangle 1729"/>
          <p:cNvSpPr/>
          <p:nvPr/>
        </p:nvSpPr>
        <p:spPr>
          <a:xfrm>
            <a:off x="5539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1" name="Rectangle 1730"/>
          <p:cNvSpPr/>
          <p:nvPr/>
        </p:nvSpPr>
        <p:spPr>
          <a:xfrm>
            <a:off x="5539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2" name="Rectangle 1731"/>
          <p:cNvSpPr/>
          <p:nvPr/>
        </p:nvSpPr>
        <p:spPr>
          <a:xfrm>
            <a:off x="5539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3" name="Rectangle 1732"/>
          <p:cNvSpPr/>
          <p:nvPr/>
        </p:nvSpPr>
        <p:spPr>
          <a:xfrm>
            <a:off x="5539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4" name="Rectangle 1733"/>
          <p:cNvSpPr/>
          <p:nvPr/>
        </p:nvSpPr>
        <p:spPr>
          <a:xfrm>
            <a:off x="5539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5" name="Rectangle 1734"/>
          <p:cNvSpPr/>
          <p:nvPr/>
        </p:nvSpPr>
        <p:spPr>
          <a:xfrm>
            <a:off x="5539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Rectangle 1735"/>
          <p:cNvSpPr/>
          <p:nvPr/>
        </p:nvSpPr>
        <p:spPr>
          <a:xfrm>
            <a:off x="55851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Rectangle 1736"/>
          <p:cNvSpPr/>
          <p:nvPr/>
        </p:nvSpPr>
        <p:spPr>
          <a:xfrm>
            <a:off x="5585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Rectangle 1737"/>
          <p:cNvSpPr/>
          <p:nvPr/>
        </p:nvSpPr>
        <p:spPr>
          <a:xfrm>
            <a:off x="5585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9" name="Rectangle 1738"/>
          <p:cNvSpPr/>
          <p:nvPr/>
        </p:nvSpPr>
        <p:spPr>
          <a:xfrm>
            <a:off x="56308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" name="Rectangle 1739"/>
          <p:cNvSpPr/>
          <p:nvPr/>
        </p:nvSpPr>
        <p:spPr>
          <a:xfrm>
            <a:off x="5630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Rectangle 1740"/>
          <p:cNvSpPr/>
          <p:nvPr/>
        </p:nvSpPr>
        <p:spPr>
          <a:xfrm>
            <a:off x="5630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Rectangle 1741"/>
          <p:cNvSpPr/>
          <p:nvPr/>
        </p:nvSpPr>
        <p:spPr>
          <a:xfrm>
            <a:off x="5676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Rectangle 1742"/>
          <p:cNvSpPr/>
          <p:nvPr/>
        </p:nvSpPr>
        <p:spPr>
          <a:xfrm>
            <a:off x="5676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Rectangle 1743"/>
          <p:cNvSpPr/>
          <p:nvPr/>
        </p:nvSpPr>
        <p:spPr>
          <a:xfrm>
            <a:off x="5676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Rectangle 1744"/>
          <p:cNvSpPr/>
          <p:nvPr/>
        </p:nvSpPr>
        <p:spPr>
          <a:xfrm>
            <a:off x="5722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6" name="Rectangle 1745"/>
          <p:cNvSpPr/>
          <p:nvPr/>
        </p:nvSpPr>
        <p:spPr>
          <a:xfrm>
            <a:off x="5722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7" name="Rectangle 1746"/>
          <p:cNvSpPr/>
          <p:nvPr/>
        </p:nvSpPr>
        <p:spPr>
          <a:xfrm>
            <a:off x="5722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8" name="Rectangle 1747"/>
          <p:cNvSpPr/>
          <p:nvPr/>
        </p:nvSpPr>
        <p:spPr>
          <a:xfrm>
            <a:off x="5722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9" name="Rectangle 1748"/>
          <p:cNvSpPr/>
          <p:nvPr/>
        </p:nvSpPr>
        <p:spPr>
          <a:xfrm>
            <a:off x="5722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0" name="Rectangle 1749"/>
          <p:cNvSpPr/>
          <p:nvPr/>
        </p:nvSpPr>
        <p:spPr>
          <a:xfrm>
            <a:off x="5722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1" name="Rectangle 1750"/>
          <p:cNvSpPr/>
          <p:nvPr/>
        </p:nvSpPr>
        <p:spPr>
          <a:xfrm>
            <a:off x="5722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" name="Rectangle 1751"/>
          <p:cNvSpPr/>
          <p:nvPr/>
        </p:nvSpPr>
        <p:spPr>
          <a:xfrm>
            <a:off x="5767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3" name="Rectangle 1752"/>
          <p:cNvSpPr/>
          <p:nvPr/>
        </p:nvSpPr>
        <p:spPr>
          <a:xfrm>
            <a:off x="5767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4" name="Rectangle 1753"/>
          <p:cNvSpPr/>
          <p:nvPr/>
        </p:nvSpPr>
        <p:spPr>
          <a:xfrm>
            <a:off x="5767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Rectangle 1754"/>
          <p:cNvSpPr/>
          <p:nvPr/>
        </p:nvSpPr>
        <p:spPr>
          <a:xfrm>
            <a:off x="5767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Rectangle 1755"/>
          <p:cNvSpPr/>
          <p:nvPr/>
        </p:nvSpPr>
        <p:spPr>
          <a:xfrm>
            <a:off x="5767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7" name="Rectangle 1756"/>
          <p:cNvSpPr/>
          <p:nvPr/>
        </p:nvSpPr>
        <p:spPr>
          <a:xfrm>
            <a:off x="5767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8" name="Rectangle 1757"/>
          <p:cNvSpPr/>
          <p:nvPr/>
        </p:nvSpPr>
        <p:spPr>
          <a:xfrm>
            <a:off x="5767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7" name="Rectangle 1766"/>
          <p:cNvSpPr/>
          <p:nvPr/>
        </p:nvSpPr>
        <p:spPr>
          <a:xfrm>
            <a:off x="5859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8" name="Rectangle 1767"/>
          <p:cNvSpPr/>
          <p:nvPr/>
        </p:nvSpPr>
        <p:spPr>
          <a:xfrm>
            <a:off x="58594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9" name="Rectangle 1768"/>
          <p:cNvSpPr/>
          <p:nvPr/>
        </p:nvSpPr>
        <p:spPr>
          <a:xfrm>
            <a:off x="5905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Rectangle 1769"/>
          <p:cNvSpPr/>
          <p:nvPr/>
        </p:nvSpPr>
        <p:spPr>
          <a:xfrm>
            <a:off x="59051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Rectangle 1770"/>
          <p:cNvSpPr/>
          <p:nvPr/>
        </p:nvSpPr>
        <p:spPr>
          <a:xfrm>
            <a:off x="59051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2" name="Rectangle 1771"/>
          <p:cNvSpPr/>
          <p:nvPr/>
        </p:nvSpPr>
        <p:spPr>
          <a:xfrm>
            <a:off x="59051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3" name="Rectangle 1772"/>
          <p:cNvSpPr/>
          <p:nvPr/>
        </p:nvSpPr>
        <p:spPr>
          <a:xfrm>
            <a:off x="59051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Rectangle 1773"/>
          <p:cNvSpPr/>
          <p:nvPr/>
        </p:nvSpPr>
        <p:spPr>
          <a:xfrm>
            <a:off x="59051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Rectangle 1774"/>
          <p:cNvSpPr/>
          <p:nvPr/>
        </p:nvSpPr>
        <p:spPr>
          <a:xfrm>
            <a:off x="59051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Rectangle 1775"/>
          <p:cNvSpPr/>
          <p:nvPr/>
        </p:nvSpPr>
        <p:spPr>
          <a:xfrm>
            <a:off x="59508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Rectangle 1776"/>
          <p:cNvSpPr/>
          <p:nvPr/>
        </p:nvSpPr>
        <p:spPr>
          <a:xfrm>
            <a:off x="59508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Rectangle 1777"/>
          <p:cNvSpPr/>
          <p:nvPr/>
        </p:nvSpPr>
        <p:spPr>
          <a:xfrm>
            <a:off x="59508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Rectangle 1778"/>
          <p:cNvSpPr/>
          <p:nvPr/>
        </p:nvSpPr>
        <p:spPr>
          <a:xfrm>
            <a:off x="59508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Rectangle 1779"/>
          <p:cNvSpPr/>
          <p:nvPr/>
        </p:nvSpPr>
        <p:spPr>
          <a:xfrm>
            <a:off x="59508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Rectangle 1780"/>
          <p:cNvSpPr/>
          <p:nvPr/>
        </p:nvSpPr>
        <p:spPr>
          <a:xfrm>
            <a:off x="59508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Rectangle 1781"/>
          <p:cNvSpPr/>
          <p:nvPr/>
        </p:nvSpPr>
        <p:spPr>
          <a:xfrm>
            <a:off x="59508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3" name="Rectangle 1782"/>
          <p:cNvSpPr/>
          <p:nvPr/>
        </p:nvSpPr>
        <p:spPr>
          <a:xfrm>
            <a:off x="5996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Rectangle 1783"/>
          <p:cNvSpPr/>
          <p:nvPr/>
        </p:nvSpPr>
        <p:spPr>
          <a:xfrm>
            <a:off x="5996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Rectangle 1792"/>
          <p:cNvSpPr/>
          <p:nvPr/>
        </p:nvSpPr>
        <p:spPr>
          <a:xfrm>
            <a:off x="6088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Rectangle 1793"/>
          <p:cNvSpPr/>
          <p:nvPr/>
        </p:nvSpPr>
        <p:spPr>
          <a:xfrm>
            <a:off x="6088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Rectangle 1794"/>
          <p:cNvSpPr/>
          <p:nvPr/>
        </p:nvSpPr>
        <p:spPr>
          <a:xfrm>
            <a:off x="6088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Rectangle 1795"/>
          <p:cNvSpPr/>
          <p:nvPr/>
        </p:nvSpPr>
        <p:spPr>
          <a:xfrm>
            <a:off x="6088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Rectangle 1796"/>
          <p:cNvSpPr/>
          <p:nvPr/>
        </p:nvSpPr>
        <p:spPr>
          <a:xfrm>
            <a:off x="6088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Rectangle 1797"/>
          <p:cNvSpPr/>
          <p:nvPr/>
        </p:nvSpPr>
        <p:spPr>
          <a:xfrm>
            <a:off x="6088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Rectangle 1798"/>
          <p:cNvSpPr/>
          <p:nvPr/>
        </p:nvSpPr>
        <p:spPr>
          <a:xfrm>
            <a:off x="6088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Rectangle 1799"/>
          <p:cNvSpPr/>
          <p:nvPr/>
        </p:nvSpPr>
        <p:spPr>
          <a:xfrm>
            <a:off x="6133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Rectangle 1800"/>
          <p:cNvSpPr/>
          <p:nvPr/>
        </p:nvSpPr>
        <p:spPr>
          <a:xfrm>
            <a:off x="61337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Rectangle 1801"/>
          <p:cNvSpPr/>
          <p:nvPr/>
        </p:nvSpPr>
        <p:spPr>
          <a:xfrm>
            <a:off x="61337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3" name="Rectangle 1802"/>
          <p:cNvSpPr/>
          <p:nvPr/>
        </p:nvSpPr>
        <p:spPr>
          <a:xfrm>
            <a:off x="61337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4" name="Rectangle 1803"/>
          <p:cNvSpPr/>
          <p:nvPr/>
        </p:nvSpPr>
        <p:spPr>
          <a:xfrm>
            <a:off x="61337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5" name="Rectangle 1804"/>
          <p:cNvSpPr/>
          <p:nvPr/>
        </p:nvSpPr>
        <p:spPr>
          <a:xfrm>
            <a:off x="61337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" name="Rectangle 1805"/>
          <p:cNvSpPr/>
          <p:nvPr/>
        </p:nvSpPr>
        <p:spPr>
          <a:xfrm>
            <a:off x="6133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" name="Rectangle 1806"/>
          <p:cNvSpPr/>
          <p:nvPr/>
        </p:nvSpPr>
        <p:spPr>
          <a:xfrm>
            <a:off x="61794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" name="Rectangle 1807"/>
          <p:cNvSpPr/>
          <p:nvPr/>
        </p:nvSpPr>
        <p:spPr>
          <a:xfrm>
            <a:off x="61794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" name="Rectangle 1808"/>
          <p:cNvSpPr/>
          <p:nvPr/>
        </p:nvSpPr>
        <p:spPr>
          <a:xfrm>
            <a:off x="61794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" name="Rectangle 1809"/>
          <p:cNvSpPr/>
          <p:nvPr/>
        </p:nvSpPr>
        <p:spPr>
          <a:xfrm>
            <a:off x="6225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" name="Rectangle 1810"/>
          <p:cNvSpPr/>
          <p:nvPr/>
        </p:nvSpPr>
        <p:spPr>
          <a:xfrm>
            <a:off x="6225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2" name="Rectangle 1811"/>
          <p:cNvSpPr/>
          <p:nvPr/>
        </p:nvSpPr>
        <p:spPr>
          <a:xfrm>
            <a:off x="6225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" name="Rectangle 1812"/>
          <p:cNvSpPr/>
          <p:nvPr/>
        </p:nvSpPr>
        <p:spPr>
          <a:xfrm>
            <a:off x="6270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" name="Rectangle 1813"/>
          <p:cNvSpPr/>
          <p:nvPr/>
        </p:nvSpPr>
        <p:spPr>
          <a:xfrm>
            <a:off x="6270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5" name="Rectangle 1814"/>
          <p:cNvSpPr/>
          <p:nvPr/>
        </p:nvSpPr>
        <p:spPr>
          <a:xfrm>
            <a:off x="6270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6" name="Rectangle 1815"/>
          <p:cNvSpPr/>
          <p:nvPr/>
        </p:nvSpPr>
        <p:spPr>
          <a:xfrm>
            <a:off x="6316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7" name="Rectangle 1816"/>
          <p:cNvSpPr/>
          <p:nvPr/>
        </p:nvSpPr>
        <p:spPr>
          <a:xfrm>
            <a:off x="63166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8" name="Rectangle 1817"/>
          <p:cNvSpPr/>
          <p:nvPr/>
        </p:nvSpPr>
        <p:spPr>
          <a:xfrm>
            <a:off x="63166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9" name="Rectangle 1818"/>
          <p:cNvSpPr/>
          <p:nvPr/>
        </p:nvSpPr>
        <p:spPr>
          <a:xfrm>
            <a:off x="63166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0" name="Rectangle 1819"/>
          <p:cNvSpPr/>
          <p:nvPr/>
        </p:nvSpPr>
        <p:spPr>
          <a:xfrm>
            <a:off x="63166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1" name="Rectangle 1820"/>
          <p:cNvSpPr/>
          <p:nvPr/>
        </p:nvSpPr>
        <p:spPr>
          <a:xfrm>
            <a:off x="63166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2" name="Rectangle 1821"/>
          <p:cNvSpPr/>
          <p:nvPr/>
        </p:nvSpPr>
        <p:spPr>
          <a:xfrm>
            <a:off x="6316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3" name="Rectangle 1822"/>
          <p:cNvSpPr/>
          <p:nvPr/>
        </p:nvSpPr>
        <p:spPr>
          <a:xfrm>
            <a:off x="6362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4" name="Rectangle 1823"/>
          <p:cNvSpPr/>
          <p:nvPr/>
        </p:nvSpPr>
        <p:spPr>
          <a:xfrm>
            <a:off x="63623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5" name="Rectangle 1824"/>
          <p:cNvSpPr/>
          <p:nvPr/>
        </p:nvSpPr>
        <p:spPr>
          <a:xfrm>
            <a:off x="63623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6" name="Rectangle 1825"/>
          <p:cNvSpPr/>
          <p:nvPr/>
        </p:nvSpPr>
        <p:spPr>
          <a:xfrm>
            <a:off x="63623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7" name="Rectangle 1826"/>
          <p:cNvSpPr/>
          <p:nvPr/>
        </p:nvSpPr>
        <p:spPr>
          <a:xfrm>
            <a:off x="63623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8" name="Rectangle 1827"/>
          <p:cNvSpPr/>
          <p:nvPr/>
        </p:nvSpPr>
        <p:spPr>
          <a:xfrm>
            <a:off x="63623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9" name="Rectangle 1828"/>
          <p:cNvSpPr/>
          <p:nvPr/>
        </p:nvSpPr>
        <p:spPr>
          <a:xfrm>
            <a:off x="6362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8" name="Rectangle 1837"/>
          <p:cNvSpPr/>
          <p:nvPr/>
        </p:nvSpPr>
        <p:spPr>
          <a:xfrm>
            <a:off x="6453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9" name="Rectangle 1838"/>
          <p:cNvSpPr/>
          <p:nvPr/>
        </p:nvSpPr>
        <p:spPr>
          <a:xfrm>
            <a:off x="6453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0" name="Rectangle 1839"/>
          <p:cNvSpPr/>
          <p:nvPr/>
        </p:nvSpPr>
        <p:spPr>
          <a:xfrm>
            <a:off x="6453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1" name="Rectangle 1840"/>
          <p:cNvSpPr/>
          <p:nvPr/>
        </p:nvSpPr>
        <p:spPr>
          <a:xfrm>
            <a:off x="6453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2" name="Rectangle 1841"/>
          <p:cNvSpPr/>
          <p:nvPr/>
        </p:nvSpPr>
        <p:spPr>
          <a:xfrm>
            <a:off x="6453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" name="Rectangle 1842"/>
          <p:cNvSpPr/>
          <p:nvPr/>
        </p:nvSpPr>
        <p:spPr>
          <a:xfrm>
            <a:off x="6499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" name="Rectangle 1843"/>
          <p:cNvSpPr/>
          <p:nvPr/>
        </p:nvSpPr>
        <p:spPr>
          <a:xfrm>
            <a:off x="6499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" name="Rectangle 1844"/>
          <p:cNvSpPr/>
          <p:nvPr/>
        </p:nvSpPr>
        <p:spPr>
          <a:xfrm>
            <a:off x="6499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" name="Rectangle 1845"/>
          <p:cNvSpPr/>
          <p:nvPr/>
        </p:nvSpPr>
        <p:spPr>
          <a:xfrm>
            <a:off x="6499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Rectangle 1846"/>
          <p:cNvSpPr/>
          <p:nvPr/>
        </p:nvSpPr>
        <p:spPr>
          <a:xfrm>
            <a:off x="6499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" name="Rectangle 1847"/>
          <p:cNvSpPr/>
          <p:nvPr/>
        </p:nvSpPr>
        <p:spPr>
          <a:xfrm>
            <a:off x="64995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9" name="Rectangle 1848"/>
          <p:cNvSpPr/>
          <p:nvPr/>
        </p:nvSpPr>
        <p:spPr>
          <a:xfrm>
            <a:off x="65452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0" name="Rectangle 1849"/>
          <p:cNvSpPr/>
          <p:nvPr/>
        </p:nvSpPr>
        <p:spPr>
          <a:xfrm>
            <a:off x="65452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1" name="Rectangle 1850"/>
          <p:cNvSpPr/>
          <p:nvPr/>
        </p:nvSpPr>
        <p:spPr>
          <a:xfrm>
            <a:off x="65452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2" name="Rectangle 1851"/>
          <p:cNvSpPr/>
          <p:nvPr/>
        </p:nvSpPr>
        <p:spPr>
          <a:xfrm>
            <a:off x="6590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3" name="Rectangle 1852"/>
          <p:cNvSpPr/>
          <p:nvPr/>
        </p:nvSpPr>
        <p:spPr>
          <a:xfrm>
            <a:off x="6590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4" name="Rectangle 1853"/>
          <p:cNvSpPr/>
          <p:nvPr/>
        </p:nvSpPr>
        <p:spPr>
          <a:xfrm>
            <a:off x="6636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5" name="Rectangle 1854"/>
          <p:cNvSpPr/>
          <p:nvPr/>
        </p:nvSpPr>
        <p:spPr>
          <a:xfrm>
            <a:off x="6636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6" name="Rectangle 1855"/>
          <p:cNvSpPr/>
          <p:nvPr/>
        </p:nvSpPr>
        <p:spPr>
          <a:xfrm>
            <a:off x="6636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7" name="Rectangle 1856"/>
          <p:cNvSpPr/>
          <p:nvPr/>
        </p:nvSpPr>
        <p:spPr>
          <a:xfrm>
            <a:off x="6682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8" name="Rectangle 1857"/>
          <p:cNvSpPr/>
          <p:nvPr/>
        </p:nvSpPr>
        <p:spPr>
          <a:xfrm>
            <a:off x="6682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9" name="Rectangle 1858"/>
          <p:cNvSpPr/>
          <p:nvPr/>
        </p:nvSpPr>
        <p:spPr>
          <a:xfrm>
            <a:off x="6682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0" name="Rectangle 1859"/>
          <p:cNvSpPr/>
          <p:nvPr/>
        </p:nvSpPr>
        <p:spPr>
          <a:xfrm>
            <a:off x="66823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1" name="Rectangle 1860"/>
          <p:cNvSpPr/>
          <p:nvPr/>
        </p:nvSpPr>
        <p:spPr>
          <a:xfrm>
            <a:off x="66823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2" name="Rectangle 1861"/>
          <p:cNvSpPr/>
          <p:nvPr/>
        </p:nvSpPr>
        <p:spPr>
          <a:xfrm>
            <a:off x="66823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3" name="Rectangle 1862"/>
          <p:cNvSpPr/>
          <p:nvPr/>
        </p:nvSpPr>
        <p:spPr>
          <a:xfrm>
            <a:off x="6728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4" name="Rectangle 1863"/>
          <p:cNvSpPr/>
          <p:nvPr/>
        </p:nvSpPr>
        <p:spPr>
          <a:xfrm>
            <a:off x="6728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5" name="Rectangle 1864"/>
          <p:cNvSpPr/>
          <p:nvPr/>
        </p:nvSpPr>
        <p:spPr>
          <a:xfrm>
            <a:off x="6728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6" name="Rectangle 1865"/>
          <p:cNvSpPr/>
          <p:nvPr/>
        </p:nvSpPr>
        <p:spPr>
          <a:xfrm>
            <a:off x="67281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7" name="Rectangle 1866"/>
          <p:cNvSpPr/>
          <p:nvPr/>
        </p:nvSpPr>
        <p:spPr>
          <a:xfrm>
            <a:off x="67281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6" name="Rectangle 1875"/>
          <p:cNvSpPr/>
          <p:nvPr/>
        </p:nvSpPr>
        <p:spPr>
          <a:xfrm>
            <a:off x="6819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7" name="Rectangle 1876"/>
          <p:cNvSpPr/>
          <p:nvPr/>
        </p:nvSpPr>
        <p:spPr>
          <a:xfrm>
            <a:off x="6865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8" name="Rectangle 1877"/>
          <p:cNvSpPr/>
          <p:nvPr/>
        </p:nvSpPr>
        <p:spPr>
          <a:xfrm>
            <a:off x="69109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9" name="Rectangle 1878"/>
          <p:cNvSpPr/>
          <p:nvPr/>
        </p:nvSpPr>
        <p:spPr>
          <a:xfrm>
            <a:off x="69109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0" name="Rectangle 1879"/>
          <p:cNvSpPr/>
          <p:nvPr/>
        </p:nvSpPr>
        <p:spPr>
          <a:xfrm>
            <a:off x="69109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1" name="Rectangle 1880"/>
          <p:cNvSpPr/>
          <p:nvPr/>
        </p:nvSpPr>
        <p:spPr>
          <a:xfrm>
            <a:off x="69109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2" name="Rectangle 1881"/>
          <p:cNvSpPr/>
          <p:nvPr/>
        </p:nvSpPr>
        <p:spPr>
          <a:xfrm>
            <a:off x="69109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3" name="Rectangle 1882"/>
          <p:cNvSpPr/>
          <p:nvPr/>
        </p:nvSpPr>
        <p:spPr>
          <a:xfrm>
            <a:off x="69109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4" name="Rectangle 1883"/>
          <p:cNvSpPr/>
          <p:nvPr/>
        </p:nvSpPr>
        <p:spPr>
          <a:xfrm>
            <a:off x="69109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5" name="Rectangle 1884"/>
          <p:cNvSpPr/>
          <p:nvPr/>
        </p:nvSpPr>
        <p:spPr>
          <a:xfrm>
            <a:off x="69567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6" name="Rectangle 1885"/>
          <p:cNvSpPr/>
          <p:nvPr/>
        </p:nvSpPr>
        <p:spPr>
          <a:xfrm>
            <a:off x="69567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7" name="Rectangle 1886"/>
          <p:cNvSpPr/>
          <p:nvPr/>
        </p:nvSpPr>
        <p:spPr>
          <a:xfrm>
            <a:off x="69567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8" name="Rectangle 1887"/>
          <p:cNvSpPr/>
          <p:nvPr/>
        </p:nvSpPr>
        <p:spPr>
          <a:xfrm>
            <a:off x="69567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9" name="Rectangle 1888"/>
          <p:cNvSpPr/>
          <p:nvPr/>
        </p:nvSpPr>
        <p:spPr>
          <a:xfrm>
            <a:off x="69567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0" name="Rectangle 1889"/>
          <p:cNvSpPr/>
          <p:nvPr/>
        </p:nvSpPr>
        <p:spPr>
          <a:xfrm>
            <a:off x="69567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1" name="Rectangle 1890"/>
          <p:cNvSpPr/>
          <p:nvPr/>
        </p:nvSpPr>
        <p:spPr>
          <a:xfrm>
            <a:off x="69567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2" name="Rectangle 1891"/>
          <p:cNvSpPr/>
          <p:nvPr/>
        </p:nvSpPr>
        <p:spPr>
          <a:xfrm>
            <a:off x="70024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3" name="Rectangle 1892"/>
          <p:cNvSpPr/>
          <p:nvPr/>
        </p:nvSpPr>
        <p:spPr>
          <a:xfrm>
            <a:off x="70481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2" name="Rectangle 1901"/>
          <p:cNvSpPr/>
          <p:nvPr/>
        </p:nvSpPr>
        <p:spPr>
          <a:xfrm>
            <a:off x="71395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3" name="Rectangle 1902"/>
          <p:cNvSpPr/>
          <p:nvPr/>
        </p:nvSpPr>
        <p:spPr>
          <a:xfrm>
            <a:off x="71395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4" name="Rectangle 1903"/>
          <p:cNvSpPr/>
          <p:nvPr/>
        </p:nvSpPr>
        <p:spPr>
          <a:xfrm>
            <a:off x="71853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5" name="Rectangle 1904"/>
          <p:cNvSpPr/>
          <p:nvPr/>
        </p:nvSpPr>
        <p:spPr>
          <a:xfrm>
            <a:off x="71853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6" name="Rectangle 1905"/>
          <p:cNvSpPr/>
          <p:nvPr/>
        </p:nvSpPr>
        <p:spPr>
          <a:xfrm>
            <a:off x="71853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7" name="Rectangle 1906"/>
          <p:cNvSpPr/>
          <p:nvPr/>
        </p:nvSpPr>
        <p:spPr>
          <a:xfrm>
            <a:off x="71853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8" name="Rectangle 1907"/>
          <p:cNvSpPr/>
          <p:nvPr/>
        </p:nvSpPr>
        <p:spPr>
          <a:xfrm>
            <a:off x="71853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9" name="Rectangle 1908"/>
          <p:cNvSpPr/>
          <p:nvPr/>
        </p:nvSpPr>
        <p:spPr>
          <a:xfrm>
            <a:off x="71853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0" name="Rectangle 1909"/>
          <p:cNvSpPr/>
          <p:nvPr/>
        </p:nvSpPr>
        <p:spPr>
          <a:xfrm>
            <a:off x="71853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1" name="Rectangle 1910"/>
          <p:cNvSpPr/>
          <p:nvPr/>
        </p:nvSpPr>
        <p:spPr>
          <a:xfrm>
            <a:off x="72310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2" name="Rectangle 1911"/>
          <p:cNvSpPr/>
          <p:nvPr/>
        </p:nvSpPr>
        <p:spPr>
          <a:xfrm>
            <a:off x="723103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3" name="Rectangle 1912"/>
          <p:cNvSpPr/>
          <p:nvPr/>
        </p:nvSpPr>
        <p:spPr>
          <a:xfrm>
            <a:off x="723103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4" name="Rectangle 1913"/>
          <p:cNvSpPr/>
          <p:nvPr/>
        </p:nvSpPr>
        <p:spPr>
          <a:xfrm>
            <a:off x="72310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5" name="Rectangle 1914"/>
          <p:cNvSpPr/>
          <p:nvPr/>
        </p:nvSpPr>
        <p:spPr>
          <a:xfrm>
            <a:off x="72310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6" name="Rectangle 1915"/>
          <p:cNvSpPr/>
          <p:nvPr/>
        </p:nvSpPr>
        <p:spPr>
          <a:xfrm>
            <a:off x="72310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7" name="Rectangle 1916"/>
          <p:cNvSpPr/>
          <p:nvPr/>
        </p:nvSpPr>
        <p:spPr>
          <a:xfrm>
            <a:off x="72310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8" name="Rectangle 1917"/>
          <p:cNvSpPr/>
          <p:nvPr/>
        </p:nvSpPr>
        <p:spPr>
          <a:xfrm>
            <a:off x="72767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9" name="Rectangle 1918"/>
          <p:cNvSpPr/>
          <p:nvPr/>
        </p:nvSpPr>
        <p:spPr>
          <a:xfrm>
            <a:off x="72767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8" name="Rectangle 1927"/>
          <p:cNvSpPr/>
          <p:nvPr/>
        </p:nvSpPr>
        <p:spPr>
          <a:xfrm>
            <a:off x="73681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9" name="Rectangle 1928"/>
          <p:cNvSpPr/>
          <p:nvPr/>
        </p:nvSpPr>
        <p:spPr>
          <a:xfrm>
            <a:off x="73681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0" name="Rectangle 1929"/>
          <p:cNvSpPr/>
          <p:nvPr/>
        </p:nvSpPr>
        <p:spPr>
          <a:xfrm>
            <a:off x="73681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1" name="Rectangle 1930"/>
          <p:cNvSpPr/>
          <p:nvPr/>
        </p:nvSpPr>
        <p:spPr>
          <a:xfrm>
            <a:off x="73681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2" name="Rectangle 1931"/>
          <p:cNvSpPr/>
          <p:nvPr/>
        </p:nvSpPr>
        <p:spPr>
          <a:xfrm>
            <a:off x="73681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3" name="Rectangle 1932"/>
          <p:cNvSpPr/>
          <p:nvPr/>
        </p:nvSpPr>
        <p:spPr>
          <a:xfrm>
            <a:off x="741391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4" name="Rectangle 1933"/>
          <p:cNvSpPr/>
          <p:nvPr/>
        </p:nvSpPr>
        <p:spPr>
          <a:xfrm>
            <a:off x="74139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5" name="Rectangle 1934"/>
          <p:cNvSpPr/>
          <p:nvPr/>
        </p:nvSpPr>
        <p:spPr>
          <a:xfrm>
            <a:off x="74139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6" name="Rectangle 1935"/>
          <p:cNvSpPr/>
          <p:nvPr/>
        </p:nvSpPr>
        <p:spPr>
          <a:xfrm>
            <a:off x="74139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7" name="Rectangle 1936"/>
          <p:cNvSpPr/>
          <p:nvPr/>
        </p:nvSpPr>
        <p:spPr>
          <a:xfrm>
            <a:off x="74139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8" name="Rectangle 1937"/>
          <p:cNvSpPr/>
          <p:nvPr/>
        </p:nvSpPr>
        <p:spPr>
          <a:xfrm>
            <a:off x="74139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9" name="Rectangle 1938"/>
          <p:cNvSpPr/>
          <p:nvPr/>
        </p:nvSpPr>
        <p:spPr>
          <a:xfrm>
            <a:off x="741391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0" name="Rectangle 1939"/>
          <p:cNvSpPr/>
          <p:nvPr/>
        </p:nvSpPr>
        <p:spPr>
          <a:xfrm>
            <a:off x="745963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1" name="Rectangle 1940"/>
          <p:cNvSpPr/>
          <p:nvPr/>
        </p:nvSpPr>
        <p:spPr>
          <a:xfrm>
            <a:off x="745963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2" name="Rectangle 1941"/>
          <p:cNvSpPr/>
          <p:nvPr/>
        </p:nvSpPr>
        <p:spPr>
          <a:xfrm>
            <a:off x="75053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3" name="Rectangle 1942"/>
          <p:cNvSpPr/>
          <p:nvPr/>
        </p:nvSpPr>
        <p:spPr>
          <a:xfrm>
            <a:off x="75053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4" name="Rectangle 1943"/>
          <p:cNvSpPr/>
          <p:nvPr/>
        </p:nvSpPr>
        <p:spPr>
          <a:xfrm>
            <a:off x="75510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" name="Rectangle 1944"/>
          <p:cNvSpPr/>
          <p:nvPr/>
        </p:nvSpPr>
        <p:spPr>
          <a:xfrm>
            <a:off x="75510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" name="Rectangle 1945"/>
          <p:cNvSpPr/>
          <p:nvPr/>
        </p:nvSpPr>
        <p:spPr>
          <a:xfrm>
            <a:off x="759679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" name="Rectangle 1946"/>
          <p:cNvSpPr/>
          <p:nvPr/>
        </p:nvSpPr>
        <p:spPr>
          <a:xfrm>
            <a:off x="75967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" name="Rectangle 1947"/>
          <p:cNvSpPr/>
          <p:nvPr/>
        </p:nvSpPr>
        <p:spPr>
          <a:xfrm>
            <a:off x="75967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" name="Rectangle 1948"/>
          <p:cNvSpPr/>
          <p:nvPr/>
        </p:nvSpPr>
        <p:spPr>
          <a:xfrm>
            <a:off x="75967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" name="Rectangle 1949"/>
          <p:cNvSpPr/>
          <p:nvPr/>
        </p:nvSpPr>
        <p:spPr>
          <a:xfrm>
            <a:off x="759679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" name="Rectangle 1950"/>
          <p:cNvSpPr/>
          <p:nvPr/>
        </p:nvSpPr>
        <p:spPr>
          <a:xfrm>
            <a:off x="759679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Rectangle 1951"/>
          <p:cNvSpPr/>
          <p:nvPr/>
        </p:nvSpPr>
        <p:spPr>
          <a:xfrm>
            <a:off x="759679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3" name="Rectangle 1952"/>
          <p:cNvSpPr/>
          <p:nvPr/>
        </p:nvSpPr>
        <p:spPr>
          <a:xfrm>
            <a:off x="764251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4" name="Rectangle 1953"/>
          <p:cNvSpPr/>
          <p:nvPr/>
        </p:nvSpPr>
        <p:spPr>
          <a:xfrm>
            <a:off x="76425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Rectangle 1954"/>
          <p:cNvSpPr/>
          <p:nvPr/>
        </p:nvSpPr>
        <p:spPr>
          <a:xfrm>
            <a:off x="76425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6" name="Rectangle 1955"/>
          <p:cNvSpPr/>
          <p:nvPr/>
        </p:nvSpPr>
        <p:spPr>
          <a:xfrm>
            <a:off x="76425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7" name="Rectangle 1956"/>
          <p:cNvSpPr/>
          <p:nvPr/>
        </p:nvSpPr>
        <p:spPr>
          <a:xfrm>
            <a:off x="764251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6" name="Rectangle 1965"/>
          <p:cNvSpPr/>
          <p:nvPr/>
        </p:nvSpPr>
        <p:spPr>
          <a:xfrm>
            <a:off x="77339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7" name="Rectangle 1966"/>
          <p:cNvSpPr/>
          <p:nvPr/>
        </p:nvSpPr>
        <p:spPr>
          <a:xfrm>
            <a:off x="77339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8" name="Rectangle 1967"/>
          <p:cNvSpPr/>
          <p:nvPr/>
        </p:nvSpPr>
        <p:spPr>
          <a:xfrm>
            <a:off x="77339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9" name="Rectangle 1968"/>
          <p:cNvSpPr/>
          <p:nvPr/>
        </p:nvSpPr>
        <p:spPr>
          <a:xfrm>
            <a:off x="77339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0" name="Rectangle 1969"/>
          <p:cNvSpPr/>
          <p:nvPr/>
        </p:nvSpPr>
        <p:spPr>
          <a:xfrm>
            <a:off x="77339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1" name="Rectangle 1970"/>
          <p:cNvSpPr/>
          <p:nvPr/>
        </p:nvSpPr>
        <p:spPr>
          <a:xfrm>
            <a:off x="77339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2" name="Rectangle 1971"/>
          <p:cNvSpPr/>
          <p:nvPr/>
        </p:nvSpPr>
        <p:spPr>
          <a:xfrm>
            <a:off x="77339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3" name="Rectangle 1972"/>
          <p:cNvSpPr/>
          <p:nvPr/>
        </p:nvSpPr>
        <p:spPr>
          <a:xfrm>
            <a:off x="77796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4" name="Rectangle 1973"/>
          <p:cNvSpPr/>
          <p:nvPr/>
        </p:nvSpPr>
        <p:spPr>
          <a:xfrm>
            <a:off x="77796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5" name="Rectangle 1974"/>
          <p:cNvSpPr/>
          <p:nvPr/>
        </p:nvSpPr>
        <p:spPr>
          <a:xfrm>
            <a:off x="77796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6" name="Rectangle 1975"/>
          <p:cNvSpPr/>
          <p:nvPr/>
        </p:nvSpPr>
        <p:spPr>
          <a:xfrm>
            <a:off x="77796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7" name="Rectangle 1976"/>
          <p:cNvSpPr/>
          <p:nvPr/>
        </p:nvSpPr>
        <p:spPr>
          <a:xfrm>
            <a:off x="77796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8" name="Rectangle 1977"/>
          <p:cNvSpPr/>
          <p:nvPr/>
        </p:nvSpPr>
        <p:spPr>
          <a:xfrm>
            <a:off x="77796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9" name="Rectangle 1978"/>
          <p:cNvSpPr/>
          <p:nvPr/>
        </p:nvSpPr>
        <p:spPr>
          <a:xfrm>
            <a:off x="77796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0" name="Rectangle 1979"/>
          <p:cNvSpPr/>
          <p:nvPr/>
        </p:nvSpPr>
        <p:spPr>
          <a:xfrm>
            <a:off x="782539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1" name="Rectangle 1980"/>
          <p:cNvSpPr/>
          <p:nvPr/>
        </p:nvSpPr>
        <p:spPr>
          <a:xfrm>
            <a:off x="782539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" name="Rectangle 1981"/>
          <p:cNvSpPr/>
          <p:nvPr/>
        </p:nvSpPr>
        <p:spPr>
          <a:xfrm>
            <a:off x="782539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3" name="Rectangle 1982"/>
          <p:cNvSpPr/>
          <p:nvPr/>
        </p:nvSpPr>
        <p:spPr>
          <a:xfrm>
            <a:off x="787111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" name="Rectangle 1983"/>
          <p:cNvSpPr/>
          <p:nvPr/>
        </p:nvSpPr>
        <p:spPr>
          <a:xfrm>
            <a:off x="787111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5" name="Rectangle 1984"/>
          <p:cNvSpPr/>
          <p:nvPr/>
        </p:nvSpPr>
        <p:spPr>
          <a:xfrm>
            <a:off x="787111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6" name="Rectangle 1985"/>
          <p:cNvSpPr/>
          <p:nvPr/>
        </p:nvSpPr>
        <p:spPr>
          <a:xfrm>
            <a:off x="791683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7" name="Rectangle 1986"/>
          <p:cNvSpPr/>
          <p:nvPr/>
        </p:nvSpPr>
        <p:spPr>
          <a:xfrm>
            <a:off x="791683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8" name="Rectangle 1987"/>
          <p:cNvSpPr/>
          <p:nvPr/>
        </p:nvSpPr>
        <p:spPr>
          <a:xfrm>
            <a:off x="791683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9" name="Rectangle 1988"/>
          <p:cNvSpPr/>
          <p:nvPr/>
        </p:nvSpPr>
        <p:spPr>
          <a:xfrm>
            <a:off x="796255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" name="Rectangle 1989"/>
          <p:cNvSpPr/>
          <p:nvPr/>
        </p:nvSpPr>
        <p:spPr>
          <a:xfrm>
            <a:off x="796255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1" name="Rectangle 1990"/>
          <p:cNvSpPr/>
          <p:nvPr/>
        </p:nvSpPr>
        <p:spPr>
          <a:xfrm>
            <a:off x="796255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2" name="Rectangle 1991"/>
          <p:cNvSpPr/>
          <p:nvPr/>
        </p:nvSpPr>
        <p:spPr>
          <a:xfrm>
            <a:off x="796255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3" name="Rectangle 1992"/>
          <p:cNvSpPr/>
          <p:nvPr/>
        </p:nvSpPr>
        <p:spPr>
          <a:xfrm>
            <a:off x="796255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4" name="Rectangle 1993"/>
          <p:cNvSpPr/>
          <p:nvPr/>
        </p:nvSpPr>
        <p:spPr>
          <a:xfrm>
            <a:off x="796255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5" name="Rectangle 1994"/>
          <p:cNvSpPr/>
          <p:nvPr/>
        </p:nvSpPr>
        <p:spPr>
          <a:xfrm>
            <a:off x="796255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6" name="Rectangle 1995"/>
          <p:cNvSpPr/>
          <p:nvPr/>
        </p:nvSpPr>
        <p:spPr>
          <a:xfrm>
            <a:off x="8008271" y="21374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Rectangle 1996"/>
          <p:cNvSpPr/>
          <p:nvPr/>
        </p:nvSpPr>
        <p:spPr>
          <a:xfrm>
            <a:off x="8008271" y="21832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8" name="Rectangle 1997"/>
          <p:cNvSpPr/>
          <p:nvPr/>
        </p:nvSpPr>
        <p:spPr>
          <a:xfrm>
            <a:off x="8008271" y="222892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9" name="Rectangle 1998"/>
          <p:cNvSpPr/>
          <p:nvPr/>
        </p:nvSpPr>
        <p:spPr>
          <a:xfrm>
            <a:off x="8008271" y="227464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0" name="Rectangle 1999"/>
          <p:cNvSpPr/>
          <p:nvPr/>
        </p:nvSpPr>
        <p:spPr>
          <a:xfrm>
            <a:off x="8008271" y="232036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1" name="Rectangle 2000"/>
          <p:cNvSpPr/>
          <p:nvPr/>
        </p:nvSpPr>
        <p:spPr>
          <a:xfrm>
            <a:off x="8008271" y="236608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2" name="Rectangle 2001"/>
          <p:cNvSpPr/>
          <p:nvPr/>
        </p:nvSpPr>
        <p:spPr>
          <a:xfrm>
            <a:off x="8008271" y="2411801"/>
            <a:ext cx="45720" cy="45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2" name="Rectangle 2021"/>
          <p:cNvSpPr/>
          <p:nvPr/>
        </p:nvSpPr>
        <p:spPr>
          <a:xfrm>
            <a:off x="189960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4" name="Rectangle 2023"/>
          <p:cNvSpPr/>
          <p:nvPr/>
        </p:nvSpPr>
        <p:spPr>
          <a:xfrm>
            <a:off x="196099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6" name="Rectangle 2025"/>
          <p:cNvSpPr/>
          <p:nvPr/>
        </p:nvSpPr>
        <p:spPr>
          <a:xfrm>
            <a:off x="202239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8" name="Rectangle 2027"/>
          <p:cNvSpPr/>
          <p:nvPr/>
        </p:nvSpPr>
        <p:spPr>
          <a:xfrm>
            <a:off x="208378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4" name="Rectangle 2033"/>
          <p:cNvSpPr/>
          <p:nvPr/>
        </p:nvSpPr>
        <p:spPr>
          <a:xfrm>
            <a:off x="214518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Rectangle 2057"/>
          <p:cNvSpPr/>
          <p:nvPr/>
        </p:nvSpPr>
        <p:spPr>
          <a:xfrm>
            <a:off x="239076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Rectangle 2059"/>
          <p:cNvSpPr/>
          <p:nvPr/>
        </p:nvSpPr>
        <p:spPr>
          <a:xfrm>
            <a:off x="245215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/>
          <p:cNvSpPr/>
          <p:nvPr/>
        </p:nvSpPr>
        <p:spPr>
          <a:xfrm>
            <a:off x="251355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/>
          <p:cNvSpPr/>
          <p:nvPr/>
        </p:nvSpPr>
        <p:spPr>
          <a:xfrm>
            <a:off x="257494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Rectangle 2070"/>
          <p:cNvSpPr/>
          <p:nvPr/>
        </p:nvSpPr>
        <p:spPr>
          <a:xfrm>
            <a:off x="263633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Rectangle 2090"/>
          <p:cNvSpPr/>
          <p:nvPr/>
        </p:nvSpPr>
        <p:spPr>
          <a:xfrm>
            <a:off x="28239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Rectangle 2097"/>
          <p:cNvSpPr/>
          <p:nvPr/>
        </p:nvSpPr>
        <p:spPr>
          <a:xfrm>
            <a:off x="288536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Rectangle 2113"/>
          <p:cNvSpPr/>
          <p:nvPr/>
        </p:nvSpPr>
        <p:spPr>
          <a:xfrm>
            <a:off x="313094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Rectangle 2120"/>
          <p:cNvSpPr/>
          <p:nvPr/>
        </p:nvSpPr>
        <p:spPr>
          <a:xfrm>
            <a:off x="319233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Rectangle 2137"/>
          <p:cNvSpPr/>
          <p:nvPr/>
        </p:nvSpPr>
        <p:spPr>
          <a:xfrm>
            <a:off x="337652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Rectangle 2140"/>
          <p:cNvSpPr/>
          <p:nvPr/>
        </p:nvSpPr>
        <p:spPr>
          <a:xfrm>
            <a:off x="343791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Rectangle 2143"/>
          <p:cNvSpPr/>
          <p:nvPr/>
        </p:nvSpPr>
        <p:spPr>
          <a:xfrm>
            <a:off x="349931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Rectangle 2146"/>
          <p:cNvSpPr/>
          <p:nvPr/>
        </p:nvSpPr>
        <p:spPr>
          <a:xfrm>
            <a:off x="356070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Rectangle 2152"/>
          <p:cNvSpPr/>
          <p:nvPr/>
        </p:nvSpPr>
        <p:spPr>
          <a:xfrm>
            <a:off x="362210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Rectangle 2172"/>
          <p:cNvSpPr/>
          <p:nvPr/>
        </p:nvSpPr>
        <p:spPr>
          <a:xfrm>
            <a:off x="392907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Rectangle 2179"/>
          <p:cNvSpPr/>
          <p:nvPr/>
        </p:nvSpPr>
        <p:spPr>
          <a:xfrm>
            <a:off x="399047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Rectangle 2196"/>
          <p:cNvSpPr/>
          <p:nvPr/>
        </p:nvSpPr>
        <p:spPr>
          <a:xfrm>
            <a:off x="42360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4" name="Rectangle 2203"/>
          <p:cNvSpPr/>
          <p:nvPr/>
        </p:nvSpPr>
        <p:spPr>
          <a:xfrm>
            <a:off x="42974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9" name="Rectangle 2218"/>
          <p:cNvSpPr/>
          <p:nvPr/>
        </p:nvSpPr>
        <p:spPr>
          <a:xfrm>
            <a:off x="454302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2" name="Rectangle 2221"/>
          <p:cNvSpPr/>
          <p:nvPr/>
        </p:nvSpPr>
        <p:spPr>
          <a:xfrm>
            <a:off x="460442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3" name="Rectangle 2242"/>
          <p:cNvSpPr/>
          <p:nvPr/>
        </p:nvSpPr>
        <p:spPr>
          <a:xfrm>
            <a:off x="47886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4" name="Rectangle 2243"/>
          <p:cNvSpPr/>
          <p:nvPr/>
        </p:nvSpPr>
        <p:spPr>
          <a:xfrm>
            <a:off x="48500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5" name="Rectangle 2244"/>
          <p:cNvSpPr/>
          <p:nvPr/>
        </p:nvSpPr>
        <p:spPr>
          <a:xfrm>
            <a:off x="491139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" name="Rectangle 2251"/>
          <p:cNvSpPr/>
          <p:nvPr/>
        </p:nvSpPr>
        <p:spPr>
          <a:xfrm>
            <a:off x="497278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8" name="Rectangle 2277"/>
          <p:cNvSpPr/>
          <p:nvPr/>
        </p:nvSpPr>
        <p:spPr>
          <a:xfrm>
            <a:off x="521836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0" name="Rectangle 2279"/>
          <p:cNvSpPr/>
          <p:nvPr/>
        </p:nvSpPr>
        <p:spPr>
          <a:xfrm>
            <a:off x="527976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2" name="Rectangle 2281"/>
          <p:cNvSpPr/>
          <p:nvPr/>
        </p:nvSpPr>
        <p:spPr>
          <a:xfrm>
            <a:off x="534115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4" name="Rectangle 2283"/>
          <p:cNvSpPr/>
          <p:nvPr/>
        </p:nvSpPr>
        <p:spPr>
          <a:xfrm>
            <a:off x="5402554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0" name="Rectangle 2289"/>
          <p:cNvSpPr/>
          <p:nvPr/>
        </p:nvSpPr>
        <p:spPr>
          <a:xfrm>
            <a:off x="5463949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1" name="Rectangle 2310"/>
          <p:cNvSpPr/>
          <p:nvPr/>
        </p:nvSpPr>
        <p:spPr>
          <a:xfrm>
            <a:off x="5770923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8" name="Rectangle 2317"/>
          <p:cNvSpPr/>
          <p:nvPr/>
        </p:nvSpPr>
        <p:spPr>
          <a:xfrm>
            <a:off x="5832318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0" name="Rectangle 2329"/>
          <p:cNvSpPr/>
          <p:nvPr/>
        </p:nvSpPr>
        <p:spPr>
          <a:xfrm>
            <a:off x="607789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7" name="Rectangle 2336"/>
          <p:cNvSpPr/>
          <p:nvPr/>
        </p:nvSpPr>
        <p:spPr>
          <a:xfrm>
            <a:off x="613929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4" name="Rectangle 2343"/>
          <p:cNvSpPr/>
          <p:nvPr/>
        </p:nvSpPr>
        <p:spPr>
          <a:xfrm>
            <a:off x="620068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6" name="Rectangle 2345"/>
          <p:cNvSpPr/>
          <p:nvPr/>
        </p:nvSpPr>
        <p:spPr>
          <a:xfrm>
            <a:off x="626208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6" name="Rectangle 2365"/>
          <p:cNvSpPr/>
          <p:nvPr/>
        </p:nvSpPr>
        <p:spPr>
          <a:xfrm>
            <a:off x="6446267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" name="Rectangle 2367"/>
          <p:cNvSpPr/>
          <p:nvPr/>
        </p:nvSpPr>
        <p:spPr>
          <a:xfrm>
            <a:off x="6507662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" name="Rectangle 2369"/>
          <p:cNvSpPr/>
          <p:nvPr/>
        </p:nvSpPr>
        <p:spPr>
          <a:xfrm>
            <a:off x="656905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" name="Rectangle 2371"/>
          <p:cNvSpPr/>
          <p:nvPr/>
        </p:nvSpPr>
        <p:spPr>
          <a:xfrm>
            <a:off x="663045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9" name="Rectangle 2378"/>
          <p:cNvSpPr/>
          <p:nvPr/>
        </p:nvSpPr>
        <p:spPr>
          <a:xfrm>
            <a:off x="669184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9" name="Rectangle 2398"/>
          <p:cNvSpPr/>
          <p:nvPr/>
        </p:nvSpPr>
        <p:spPr>
          <a:xfrm>
            <a:off x="6876031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6" name="Rectangle 2405"/>
          <p:cNvSpPr/>
          <p:nvPr/>
        </p:nvSpPr>
        <p:spPr>
          <a:xfrm>
            <a:off x="6937426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2" name="Rectangle 2421"/>
          <p:cNvSpPr/>
          <p:nvPr/>
        </p:nvSpPr>
        <p:spPr>
          <a:xfrm>
            <a:off x="7183005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9" name="Rectangle 2428"/>
          <p:cNvSpPr/>
          <p:nvPr/>
        </p:nvSpPr>
        <p:spPr>
          <a:xfrm>
            <a:off x="7244400" y="4002331"/>
            <a:ext cx="61395" cy="6139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Rectangle 89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7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8828</TotalTime>
  <Words>0</Words>
  <Application>Microsoft Macintosh PowerPoint</Application>
  <PresentationFormat>On-screen Show (16:9)</PresentationFormat>
  <Paragraphs>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</dc:creator>
  <cp:lastModifiedBy>Jeremy</cp:lastModifiedBy>
  <cp:revision>11</cp:revision>
  <dcterms:created xsi:type="dcterms:W3CDTF">2016-08-12T01:32:49Z</dcterms:created>
  <dcterms:modified xsi:type="dcterms:W3CDTF">2016-08-19T03:22:01Z</dcterms:modified>
</cp:coreProperties>
</file>